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57912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19756" t="80233" r="16036" b="12104"/>
          <a:stretch>
            <a:fillRect/>
          </a:stretch>
        </p:blipFill>
        <p:spPr bwMode="auto">
          <a:xfrm rot="5400000">
            <a:off x="1701800" y="203200"/>
            <a:ext cx="528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0.001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17287" t="67976" r="12331" b="24219"/>
          <a:stretch>
            <a:fillRect/>
          </a:stretch>
        </p:blipFill>
        <p:spPr bwMode="auto">
          <a:xfrm rot="5400000">
            <a:off x="1348048" y="480752"/>
            <a:ext cx="568590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0.01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17287" t="56339" r="17271" b="35998"/>
          <a:stretch>
            <a:fillRect/>
          </a:stretch>
        </p:blipFill>
        <p:spPr bwMode="auto">
          <a:xfrm rot="5400000">
            <a:off x="1498601" y="482599"/>
            <a:ext cx="53847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0.1 ppm</a:t>
            </a:r>
            <a:endParaRPr lang="en-US" sz="4000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 l="16206" t="45235" r="20049" b="47191"/>
          <a:stretch>
            <a:fillRect/>
          </a:stretch>
        </p:blipFill>
        <p:spPr bwMode="auto">
          <a:xfrm rot="5400000">
            <a:off x="1994941" y="519659"/>
            <a:ext cx="530651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12279" t="34058" r="23764" b="58365"/>
          <a:stretch>
            <a:fillRect/>
          </a:stretch>
        </p:blipFill>
        <p:spPr bwMode="auto">
          <a:xfrm rot="5400000">
            <a:off x="1834486" y="527714"/>
            <a:ext cx="532262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9724" t="22868" r="23290" b="69061"/>
          <a:stretch>
            <a:fillRect/>
          </a:stretch>
        </p:blipFill>
        <p:spPr bwMode="auto">
          <a:xfrm rot="5400000">
            <a:off x="1803009" y="635391"/>
            <a:ext cx="523318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9963" t="12402" r="24131" b="80023"/>
          <a:stretch>
            <a:fillRect/>
          </a:stretch>
        </p:blipFill>
        <p:spPr bwMode="auto">
          <a:xfrm rot="5400000">
            <a:off x="1905000" y="457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1000 ppm</a:t>
            </a:r>
            <a:endParaRPr lang="en-US" sz="40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 l="11425" t="2042" r="31448" b="91393"/>
          <a:stretch>
            <a:fillRect/>
          </a:stretch>
        </p:blipFill>
        <p:spPr bwMode="auto">
          <a:xfrm rot="5400000">
            <a:off x="1828800" y="3048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Liyakat Hamid Mujawar</dc:creator>
  <cp:lastModifiedBy>Liyakat Hamid Mujawar</cp:lastModifiedBy>
  <cp:revision>25</cp:revision>
  <dcterms:created xsi:type="dcterms:W3CDTF">2015-06-07T08:24:57Z</dcterms:created>
  <dcterms:modified xsi:type="dcterms:W3CDTF">2015-06-08T06:58:00Z</dcterms:modified>
</cp:coreProperties>
</file>