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BEE4-6265-4B83-B88D-C9AC00FBBFD8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24B5E-07CD-4D50-AC59-BDB6985F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core of image and take histogram … compare</a:t>
            </a:r>
            <a:r>
              <a:rPr lang="en-US" baseline="0" dirty="0" smtClean="0"/>
              <a:t> trends in bright and </a:t>
            </a:r>
            <a:r>
              <a:rPr lang="en-US" baseline="0" smtClean="0"/>
              <a:t>dark region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24B5E-07CD-4D50-AC59-BDB6985F41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45D9-F28C-44AA-B97D-70E8E0D3651C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3048-A18F-4A7D-936A-67BF5D2C3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/>
          <a:srcRect t="88685" b="1616"/>
          <a:stretch>
            <a:fillRect/>
          </a:stretch>
        </p:blipFill>
        <p:spPr bwMode="auto">
          <a:xfrm rot="5400000">
            <a:off x="1876863" y="485337"/>
            <a:ext cx="55426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57912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 ppm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76581" b="14260"/>
          <a:stretch>
            <a:fillRect/>
          </a:stretch>
        </p:blipFill>
        <p:spPr bwMode="auto">
          <a:xfrm rot="5400000">
            <a:off x="1713847" y="419753"/>
            <a:ext cx="58687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0.001 ppm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64081" b="26221"/>
          <a:stretch>
            <a:fillRect/>
          </a:stretch>
        </p:blipFill>
        <p:spPr bwMode="auto">
          <a:xfrm rot="5400000">
            <a:off x="1953066" y="429066"/>
            <a:ext cx="554266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0.01 ppm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52123" b="38618"/>
          <a:stretch>
            <a:fillRect/>
          </a:stretch>
        </p:blipFill>
        <p:spPr bwMode="auto">
          <a:xfrm rot="5400000">
            <a:off x="1669267" y="616733"/>
            <a:ext cx="580546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0.1 ppm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39655" b="51186"/>
          <a:stretch>
            <a:fillRect/>
          </a:stretch>
        </p:blipFill>
        <p:spPr bwMode="auto">
          <a:xfrm rot="5400000">
            <a:off x="1637647" y="572153"/>
            <a:ext cx="58687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ppm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26085" r="5496" b="64177"/>
          <a:stretch>
            <a:fillRect/>
          </a:stretch>
        </p:blipFill>
        <p:spPr bwMode="auto">
          <a:xfrm rot="5400000">
            <a:off x="1963710" y="322290"/>
            <a:ext cx="521657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 ppm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13953" r="10384" b="77267"/>
          <a:stretch>
            <a:fillRect/>
          </a:stretch>
        </p:blipFill>
        <p:spPr bwMode="auto">
          <a:xfrm rot="5400000">
            <a:off x="1600198" y="533402"/>
            <a:ext cx="548640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 ppm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t="607" r="10221" b="90142"/>
          <a:stretch>
            <a:fillRect/>
          </a:stretch>
        </p:blipFill>
        <p:spPr bwMode="auto">
          <a:xfrm rot="5400000">
            <a:off x="1735111" y="627089"/>
            <a:ext cx="521657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1000 ppm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</Words>
  <Application>Microsoft Office PowerPoint</Application>
  <PresentationFormat>On-screen Show (4:3)</PresentationFormat>
  <Paragraphs>10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Liyakat Hamid Mujawar</dc:creator>
  <cp:lastModifiedBy>Azhar</cp:lastModifiedBy>
  <cp:revision>21</cp:revision>
  <dcterms:created xsi:type="dcterms:W3CDTF">2015-06-07T08:24:57Z</dcterms:created>
  <dcterms:modified xsi:type="dcterms:W3CDTF">2015-08-01T03:51:07Z</dcterms:modified>
</cp:coreProperties>
</file>