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45D9-F28C-44AA-B97D-70E8E0D3651C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3048-A18F-4A7D-936A-67BF5D2C3B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0" y="57912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0 ppm</a:t>
            </a:r>
            <a:endParaRPr lang="en-US" sz="4000" dirty="0"/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 cstate="print"/>
          <a:srcRect l="11336" t="91200" r="13091" b="419"/>
          <a:stretch>
            <a:fillRect/>
          </a:stretch>
        </p:blipFill>
        <p:spPr bwMode="auto">
          <a:xfrm rot="5400000">
            <a:off x="1600202" y="-2"/>
            <a:ext cx="548639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0.001 ppm</a:t>
            </a:r>
            <a:endParaRPr lang="en-US" sz="4000" dirty="0"/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 cstate="print"/>
          <a:srcRect l="12955" t="78288" r="4993" b="12612"/>
          <a:stretch>
            <a:fillRect/>
          </a:stretch>
        </p:blipFill>
        <p:spPr bwMode="auto">
          <a:xfrm rot="5400000">
            <a:off x="1828800" y="5334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0.01 ppm</a:t>
            </a:r>
            <a:endParaRPr lang="en-US" sz="4000" dirty="0"/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 cstate="print"/>
          <a:srcRect l="17274" t="66315" r="3554" b="25543"/>
          <a:stretch>
            <a:fillRect/>
          </a:stretch>
        </p:blipFill>
        <p:spPr bwMode="auto">
          <a:xfrm rot="5400000">
            <a:off x="1461247" y="367553"/>
            <a:ext cx="591670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0.1 ppm</a:t>
            </a:r>
            <a:endParaRPr lang="en-US" sz="4000" dirty="0"/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 cstate="print"/>
          <a:srcRect l="22672" t="52765" r="9312" b="38434"/>
          <a:stretch>
            <a:fillRect/>
          </a:stretch>
        </p:blipFill>
        <p:spPr bwMode="auto">
          <a:xfrm rot="5400000">
            <a:off x="2067366" y="751115"/>
            <a:ext cx="470262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 ppm</a:t>
            </a:r>
            <a:endParaRPr lang="en-US" sz="4000" dirty="0"/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 cstate="print"/>
          <a:srcRect l="17274" t="39815" r="9312" b="52203"/>
          <a:stretch>
            <a:fillRect/>
          </a:stretch>
        </p:blipFill>
        <p:spPr bwMode="auto">
          <a:xfrm rot="5400000">
            <a:off x="1392936" y="512064"/>
            <a:ext cx="559612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10 ppm</a:t>
            </a:r>
            <a:endParaRPr lang="en-US" sz="4000" dirty="0"/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 cstate="print"/>
          <a:srcRect l="15834" t="26086" r="9312" b="65453"/>
          <a:stretch>
            <a:fillRect/>
          </a:stretch>
        </p:blipFill>
        <p:spPr bwMode="auto">
          <a:xfrm rot="5400000">
            <a:off x="1805354" y="328246"/>
            <a:ext cx="5486400" cy="559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100 ppm</a:t>
            </a:r>
            <a:endParaRPr lang="en-US" sz="4000" dirty="0"/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 cstate="print"/>
          <a:srcRect l="15834" t="13952" r="9312" b="77587"/>
          <a:stretch>
            <a:fillRect/>
          </a:stretch>
        </p:blipFill>
        <p:spPr bwMode="auto">
          <a:xfrm rot="5400000">
            <a:off x="1651958" y="481642"/>
            <a:ext cx="538288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0" y="6019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1000 ppm</a:t>
            </a:r>
            <a:endParaRPr lang="en-US" sz="4000" dirty="0"/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 cstate="print"/>
          <a:srcRect l="13675" t="455" r="13846" b="90597"/>
          <a:stretch>
            <a:fillRect/>
          </a:stretch>
        </p:blipFill>
        <p:spPr bwMode="auto">
          <a:xfrm rot="5400000">
            <a:off x="2031570" y="787830"/>
            <a:ext cx="492846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16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Liyakat Hamid Mujawar</dc:creator>
  <cp:lastModifiedBy>Liyakat Hamid Mujawar</cp:lastModifiedBy>
  <cp:revision>23</cp:revision>
  <dcterms:created xsi:type="dcterms:W3CDTF">2015-06-07T08:24:57Z</dcterms:created>
  <dcterms:modified xsi:type="dcterms:W3CDTF">2015-06-08T06:17:26Z</dcterms:modified>
</cp:coreProperties>
</file>