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3140" autoAdjust="0"/>
  </p:normalViewPr>
  <p:slideViewPr>
    <p:cSldViewPr snapToGrid="0">
      <p:cViewPr varScale="1">
        <p:scale>
          <a:sx n="72" d="100"/>
          <a:sy n="72" d="100"/>
        </p:scale>
        <p:origin x="18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15DC-FCBD-410F-8322-D4580A8A5FF0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B366D-2838-4139-871F-B49C13865B2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3036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1955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In </a:t>
            </a:r>
            <a:r>
              <a:rPr lang="fi-FI" dirty="0" err="1" smtClean="0"/>
              <a:t>the</a:t>
            </a:r>
            <a:r>
              <a:rPr lang="fi-FI" dirty="0" smtClean="0"/>
              <a:t> case of </a:t>
            </a:r>
            <a:r>
              <a:rPr lang="fi-FI" dirty="0" err="1" smtClean="0"/>
              <a:t>heighted</a:t>
            </a:r>
            <a:r>
              <a:rPr lang="fi-FI" dirty="0" smtClean="0"/>
              <a:t> </a:t>
            </a:r>
            <a:r>
              <a:rPr lang="fi-FI" dirty="0" err="1" smtClean="0"/>
              <a:t>CoRs</a:t>
            </a:r>
            <a:r>
              <a:rPr lang="fi-FI" dirty="0" smtClean="0"/>
              <a:t>,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both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actual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from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range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variable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heighted</a:t>
            </a:r>
            <a:r>
              <a:rPr lang="fi-FI" baseline="0" dirty="0" smtClean="0"/>
              <a:t> h it </a:t>
            </a:r>
            <a:r>
              <a:rPr lang="fi-FI" baseline="0" dirty="0" err="1" smtClean="0"/>
              <a:t>was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computed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needs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saved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if-else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block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now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inter-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extrapolates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values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where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necessary</a:t>
            </a:r>
            <a:r>
              <a:rPr lang="fi-FI" baseline="0" dirty="0" smtClean="0"/>
              <a:t>.</a:t>
            </a:r>
          </a:p>
          <a:p>
            <a:endParaRPr lang="fi-FI" baseline="0" dirty="0" smtClean="0"/>
          </a:p>
          <a:p>
            <a:r>
              <a:rPr lang="fi-FI" baseline="0" dirty="0" smtClean="0"/>
              <a:t>PLEASE NOTE, THAT FOR THE STABILITY OF THE SOLUTION, CORS SHOULD NEVERTHELESS BE COMPUTED AS FAR APART FROM EACH OTHER AS POSSIBLE.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is, </a:t>
            </a:r>
            <a:r>
              <a:rPr lang="fi-FI" baseline="0" dirty="0" err="1" smtClean="0"/>
              <a:t>from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close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tob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possible</a:t>
            </a:r>
            <a:r>
              <a:rPr lang="fi-FI" baseline="0" dirty="0" smtClean="0"/>
              <a:t>.</a:t>
            </a:r>
            <a:endParaRPr lang="fi-FI" dirty="0" smtClean="0"/>
          </a:p>
          <a:p>
            <a:endParaRPr lang="fi-FI" dirty="0" smtClean="0"/>
          </a:p>
          <a:p>
            <a:r>
              <a:rPr lang="fi-FI" dirty="0" err="1" smtClean="0"/>
              <a:t>Otherwise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code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works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same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described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before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8301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Set input and output </a:t>
            </a:r>
            <a:r>
              <a:rPr lang="fi-FI" dirty="0" err="1" smtClean="0"/>
              <a:t>paths</a:t>
            </a:r>
            <a:r>
              <a:rPr lang="fi-FI" dirty="0" smtClean="0"/>
              <a:t>, </a:t>
            </a:r>
            <a:r>
              <a:rPr lang="fi-FI" dirty="0" err="1" smtClean="0"/>
              <a:t>both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either</a:t>
            </a:r>
            <a:r>
              <a:rPr lang="fi-FI" dirty="0" smtClean="0"/>
              <a:t> </a:t>
            </a:r>
            <a:r>
              <a:rPr lang="fi-FI" dirty="0" err="1" smtClean="0"/>
              <a:t>absolute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relative</a:t>
            </a:r>
            <a:r>
              <a:rPr lang="fi-FI" dirty="0" smtClean="0"/>
              <a:t> to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working</a:t>
            </a:r>
            <a:r>
              <a:rPr lang="fi-FI" dirty="0" smtClean="0"/>
              <a:t> </a:t>
            </a:r>
            <a:r>
              <a:rPr lang="fi-FI" dirty="0" err="1" smtClean="0"/>
              <a:t>directory</a:t>
            </a:r>
            <a:r>
              <a:rPr lang="fi-FI" baseline="0" dirty="0" smtClean="0"/>
              <a:t> (i.e., </a:t>
            </a:r>
            <a:r>
              <a:rPr lang="fi-FI" baseline="0" dirty="0" err="1" smtClean="0"/>
              <a:t>not</a:t>
            </a:r>
            <a:r>
              <a:rPr lang="fi-FI" baseline="0" dirty="0" smtClean="0"/>
              <a:t> cross </a:t>
            </a:r>
            <a:r>
              <a:rPr lang="fi-FI" baseline="0" dirty="0" err="1" smtClean="0"/>
              <a:t>related</a:t>
            </a:r>
            <a:r>
              <a:rPr lang="fi-FI" baseline="0" dirty="0" smtClean="0"/>
              <a:t>).</a:t>
            </a:r>
          </a:p>
          <a:p>
            <a:endParaRPr lang="fi-FI" baseline="0" dirty="0" smtClean="0"/>
          </a:p>
          <a:p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default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assumes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type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</a:t>
            </a:r>
            <a:r>
              <a:rPr lang="fi-FI" baseline="0" dirty="0" smtClean="0"/>
              <a:t>(1).</a:t>
            </a:r>
            <a:r>
              <a:rPr lang="fi-FI" baseline="0" dirty="0" err="1" smtClean="0"/>
              <a:t>tiff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where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number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runs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from</a:t>
            </a:r>
            <a:r>
              <a:rPr lang="fi-FI" baseline="0" dirty="0" smtClean="0"/>
              <a:t> 1 to 400.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reading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function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resizes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files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while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reading</a:t>
            </a:r>
            <a:r>
              <a:rPr lang="fi-FI" baseline="0" dirty="0" smtClean="0"/>
              <a:t> for </a:t>
            </a:r>
            <a:r>
              <a:rPr lang="fi-FI" baseline="0" dirty="0" err="1" smtClean="0"/>
              <a:t>less</a:t>
            </a:r>
            <a:r>
              <a:rPr lang="fi-FI" baseline="0" dirty="0" smtClean="0"/>
              <a:t> RAM </a:t>
            </a:r>
            <a:r>
              <a:rPr lang="fi-FI" baseline="0" dirty="0" err="1" smtClean="0"/>
              <a:t>computers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367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</a:t>
            </a:r>
            <a:r>
              <a:rPr lang="fi-FI" dirty="0" err="1" smtClean="0"/>
              <a:t>remaps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data into sinogram.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data </a:t>
            </a:r>
            <a:r>
              <a:rPr lang="fi-FI" baseline="0" dirty="0" err="1" smtClean="0"/>
              <a:t>can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also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down-sampled</a:t>
            </a:r>
            <a:r>
              <a:rPr lang="fi-FI" baseline="0" dirty="0" smtClean="0"/>
              <a:t> in </a:t>
            </a:r>
            <a:r>
              <a:rPr lang="fi-FI" baseline="0" dirty="0" err="1" smtClean="0"/>
              <a:t>this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Check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thetas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comply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your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images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855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smtClean="0"/>
              <a:t>Third </a:t>
            </a:r>
            <a:r>
              <a:rPr lang="fi-FI" dirty="0" err="1" smtClean="0"/>
              <a:t>step</a:t>
            </a:r>
            <a:r>
              <a:rPr lang="fi-FI" dirty="0" smtClean="0"/>
              <a:t> is for </a:t>
            </a:r>
            <a:r>
              <a:rPr lang="fi-FI" dirty="0" err="1" smtClean="0"/>
              <a:t>searching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center</a:t>
            </a:r>
            <a:r>
              <a:rPr lang="fi-FI" baseline="0" dirty="0" smtClean="0"/>
              <a:t>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since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there</a:t>
            </a:r>
            <a:r>
              <a:rPr lang="fi-FI" baseline="0" dirty="0" smtClean="0"/>
              <a:t> is </a:t>
            </a:r>
            <a:r>
              <a:rPr lang="fi-FI" baseline="0" dirty="0" err="1" smtClean="0"/>
              <a:t>most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likely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some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between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projection</a:t>
            </a:r>
            <a:r>
              <a:rPr lang="fi-FI" baseline="0" dirty="0" smtClean="0"/>
              <a:t> image center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true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Reconstruction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function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assumes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image data to </a:t>
            </a:r>
            <a:r>
              <a:rPr lang="fi-FI" baseline="0" dirty="0" err="1" smtClean="0"/>
              <a:t>be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center of </a:t>
            </a:r>
            <a:r>
              <a:rPr lang="fi-FI" baseline="0" dirty="0" err="1" smtClean="0"/>
              <a:t>rotation</a:t>
            </a:r>
            <a:r>
              <a:rPr lang="fi-FI" baseline="0" dirty="0" smtClean="0"/>
              <a:t> as </a:t>
            </a:r>
            <a:r>
              <a:rPr lang="fi-FI" baseline="0" dirty="0" err="1" smtClean="0"/>
              <a:t>well</a:t>
            </a:r>
            <a:r>
              <a:rPr lang="fi-FI" baseline="0" dirty="0" smtClean="0"/>
              <a:t>. Offset </a:t>
            </a:r>
            <a:r>
              <a:rPr lang="fi-FI" baseline="0" dirty="0" err="1" smtClean="0"/>
              <a:t>images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computed</a:t>
            </a:r>
            <a:r>
              <a:rPr lang="fi-FI" baseline="0" dirty="0" smtClean="0"/>
              <a:t> for </a:t>
            </a:r>
            <a:r>
              <a:rPr lang="fi-FI" baseline="0" dirty="0" err="1" smtClean="0"/>
              <a:t>given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height</a:t>
            </a:r>
            <a:r>
              <a:rPr lang="fi-FI" baseline="0" dirty="0" smtClean="0"/>
              <a:t> h.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201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complete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they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shown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with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imshow</a:t>
            </a:r>
            <a:r>
              <a:rPr lang="fi-FI" baseline="0" dirty="0" smtClean="0"/>
              <a:t>. </a:t>
            </a:r>
            <a:r>
              <a:rPr lang="fi-FI" baseline="0" dirty="0" err="1" smtClean="0"/>
              <a:t>Choose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correct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index</a:t>
            </a:r>
            <a:r>
              <a:rPr lang="fi-FI" baseline="0" dirty="0" smtClean="0"/>
              <a:t> (</a:t>
            </a:r>
            <a:r>
              <a:rPr lang="fi-FI" baseline="0" dirty="0" err="1" smtClean="0"/>
              <a:t>shown</a:t>
            </a:r>
            <a:r>
              <a:rPr lang="fi-FI" baseline="0" dirty="0" smtClean="0"/>
              <a:t> on </a:t>
            </a:r>
            <a:r>
              <a:rPr lang="fi-FI" baseline="0" dirty="0" err="1" smtClean="0"/>
              <a:t>right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corner</a:t>
            </a:r>
            <a:r>
              <a:rPr lang="fi-FI" baseline="0" dirty="0" smtClean="0"/>
              <a:t>, 37 in </a:t>
            </a:r>
            <a:r>
              <a:rPr lang="fi-FI" baseline="0" dirty="0" err="1" smtClean="0"/>
              <a:t>this</a:t>
            </a:r>
            <a:r>
              <a:rPr lang="fi-FI" baseline="0" dirty="0" smtClean="0"/>
              <a:t> case) and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corresponding</a:t>
            </a:r>
            <a:r>
              <a:rPr lang="fi-FI" baseline="0" dirty="0" smtClean="0"/>
              <a:t> offset </a:t>
            </a:r>
            <a:r>
              <a:rPr lang="fi-FI" baseline="0" dirty="0" err="1" smtClean="0"/>
              <a:t>value</a:t>
            </a:r>
            <a:r>
              <a:rPr lang="fi-FI" baseline="0" dirty="0" smtClean="0"/>
              <a:t> is in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range-variable</a:t>
            </a:r>
            <a:r>
              <a:rPr lang="fi-FI" baseline="0" dirty="0" smtClean="0"/>
              <a:t> in </a:t>
            </a:r>
            <a:r>
              <a:rPr lang="fi-FI" baseline="0" dirty="0" err="1" smtClean="0"/>
              <a:t>that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index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34397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CoR-value</a:t>
            </a:r>
            <a:r>
              <a:rPr lang="fi-FI" dirty="0" smtClean="0"/>
              <a:t> to </a:t>
            </a:r>
            <a:r>
              <a:rPr lang="fi-FI" dirty="0" err="1" smtClean="0"/>
              <a:t>respective</a:t>
            </a:r>
            <a:r>
              <a:rPr lang="fi-FI" dirty="0" smtClean="0"/>
              <a:t> </a:t>
            </a:r>
            <a:r>
              <a:rPr lang="fi-FI" dirty="0" err="1" smtClean="0"/>
              <a:t>variable</a:t>
            </a:r>
            <a:r>
              <a:rPr lang="fi-FI" dirty="0" smtClean="0"/>
              <a:t>;</a:t>
            </a:r>
            <a:r>
              <a:rPr lang="fi-FI" baseline="0" dirty="0" smtClean="0"/>
              <a:t> </a:t>
            </a:r>
            <a:r>
              <a:rPr lang="fi-FI" baseline="0" dirty="0" err="1" smtClean="0"/>
              <a:t>default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being</a:t>
            </a:r>
            <a:r>
              <a:rPr lang="fi-FI" baseline="0" dirty="0" smtClean="0"/>
              <a:t> top for h=1 and </a:t>
            </a:r>
            <a:r>
              <a:rPr lang="fi-FI" baseline="0" dirty="0" err="1" smtClean="0"/>
              <a:t>bottom</a:t>
            </a:r>
            <a:r>
              <a:rPr lang="fi-FI" baseline="0" dirty="0" smtClean="0"/>
              <a:t> for h=</a:t>
            </a:r>
            <a:r>
              <a:rPr lang="fi-FI" baseline="0" dirty="0" err="1" smtClean="0"/>
              <a:t>projection</a:t>
            </a:r>
            <a:r>
              <a:rPr lang="fi-FI" baseline="0" dirty="0" smtClean="0"/>
              <a:t> image </a:t>
            </a:r>
            <a:r>
              <a:rPr lang="fi-FI" baseline="0" dirty="0" err="1" smtClean="0"/>
              <a:t>height</a:t>
            </a:r>
            <a:r>
              <a:rPr lang="fi-FI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7366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53515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Once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offset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values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set (</a:t>
            </a:r>
            <a:r>
              <a:rPr lang="fi-FI" baseline="0" dirty="0" err="1" smtClean="0"/>
              <a:t>cor_top</a:t>
            </a:r>
            <a:r>
              <a:rPr lang="fi-FI" baseline="0" dirty="0" smtClean="0"/>
              <a:t> and </a:t>
            </a:r>
            <a:r>
              <a:rPr lang="fi-FI" baseline="0" dirty="0" err="1" smtClean="0"/>
              <a:t>cor_bottom</a:t>
            </a:r>
            <a:r>
              <a:rPr lang="fi-FI" baseline="0" dirty="0" smtClean="0"/>
              <a:t>), </a:t>
            </a:r>
            <a:r>
              <a:rPr lang="fi-FI" baseline="0" dirty="0" err="1" smtClean="0"/>
              <a:t>run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reconstruction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89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 smtClean="0"/>
              <a:t>Save</a:t>
            </a:r>
            <a:r>
              <a:rPr lang="fi-FI" dirty="0" smtClean="0"/>
              <a:t> </a:t>
            </a:r>
            <a:r>
              <a:rPr lang="fi-FI" dirty="0" err="1" smtClean="0"/>
              <a:t>reconstructions</a:t>
            </a:r>
            <a:r>
              <a:rPr lang="fi-FI" baseline="0" dirty="0" smtClean="0"/>
              <a:t> in 8-bit </a:t>
            </a:r>
            <a:r>
              <a:rPr lang="fi-FI" baseline="0" dirty="0" err="1" smtClean="0"/>
              <a:t>tiff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format</a:t>
            </a:r>
            <a:r>
              <a:rPr lang="fi-FI" baseline="0" dirty="0" smtClean="0"/>
              <a:t>. If 16-bit is </a:t>
            </a:r>
            <a:r>
              <a:rPr lang="fi-FI" baseline="0" dirty="0" err="1" smtClean="0"/>
              <a:t>desired</a:t>
            </a:r>
            <a:r>
              <a:rPr lang="fi-FI" baseline="0" dirty="0" smtClean="0"/>
              <a:t>, </a:t>
            </a:r>
            <a:r>
              <a:rPr lang="fi-FI" baseline="0" dirty="0" err="1" smtClean="0"/>
              <a:t>change</a:t>
            </a:r>
            <a:r>
              <a:rPr lang="fi-FI" baseline="0" dirty="0" smtClean="0"/>
              <a:t> 255-multiplicative to 65535. </a:t>
            </a:r>
            <a:r>
              <a:rPr lang="fi-FI" baseline="0" dirty="0" err="1" smtClean="0"/>
              <a:t>Reconstructions</a:t>
            </a:r>
            <a:r>
              <a:rPr lang="fi-FI" baseline="0" dirty="0" smtClean="0"/>
              <a:t> </a:t>
            </a:r>
            <a:r>
              <a:rPr lang="fi-FI" baseline="0" dirty="0" err="1" smtClean="0"/>
              <a:t>are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saved</a:t>
            </a:r>
            <a:r>
              <a:rPr lang="fi-FI" baseline="0" dirty="0" smtClean="0"/>
              <a:t> to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output </a:t>
            </a:r>
            <a:r>
              <a:rPr lang="fi-FI" baseline="0" dirty="0" err="1" smtClean="0"/>
              <a:t>folder</a:t>
            </a:r>
            <a:r>
              <a:rPr lang="fi-FI" baseline="0" dirty="0" smtClean="0"/>
              <a:t> set in </a:t>
            </a:r>
            <a:r>
              <a:rPr lang="fi-FI" baseline="0" dirty="0" err="1" smtClean="0"/>
              <a:t>the</a:t>
            </a:r>
            <a:r>
              <a:rPr lang="fi-FI" baseline="0" dirty="0" smtClean="0"/>
              <a:t> </a:t>
            </a:r>
            <a:r>
              <a:rPr lang="fi-FI" baseline="0" dirty="0" err="1" smtClean="0"/>
              <a:t>first</a:t>
            </a:r>
            <a:r>
              <a:rPr lang="fi-FI" baseline="0" dirty="0" smtClean="0"/>
              <a:t> </a:t>
            </a:r>
            <a:r>
              <a:rPr lang="fi-FI" baseline="0" dirty="0" err="1" smtClean="0"/>
              <a:t>sections</a:t>
            </a:r>
            <a:r>
              <a:rPr lang="fi-FI" baseline="0" dirty="0" smtClean="0"/>
              <a:t>.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B366D-2838-4139-871F-B49C13865B24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704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55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98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820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917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4491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022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922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251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18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462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55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25924-AE4C-49BB-99C0-09D6869CBDC2}" type="datetimeFigureOut">
              <a:rPr lang="fi-FI" smtClean="0"/>
              <a:t>6.6.2019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B9F5-95A0-4845-815C-DB035BC1C62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165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i-FI" sz="4000" dirty="0" smtClean="0"/>
              <a:t>MATLAB </a:t>
            </a:r>
            <a:r>
              <a:rPr lang="fi-FI" sz="4000" dirty="0" err="1" smtClean="0"/>
              <a:t>implementation</a:t>
            </a:r>
            <a:r>
              <a:rPr lang="fi-FI" sz="4000" dirty="0" smtClean="0"/>
              <a:t> of </a:t>
            </a:r>
            <a:br>
              <a:rPr lang="fi-FI" sz="4000" dirty="0" smtClean="0"/>
            </a:br>
            <a:r>
              <a:rPr lang="fi-FI" sz="4000" b="1" dirty="0" err="1" smtClean="0"/>
              <a:t>filtered</a:t>
            </a:r>
            <a:r>
              <a:rPr lang="fi-FI" sz="4000" b="1" dirty="0" smtClean="0"/>
              <a:t> backprojection </a:t>
            </a:r>
            <a:r>
              <a:rPr lang="fi-FI" sz="4000" b="1" dirty="0" err="1" smtClean="0"/>
              <a:t>reconstruction</a:t>
            </a:r>
            <a:r>
              <a:rPr lang="fi-FI" sz="4000" dirty="0" smtClean="0"/>
              <a:t> for </a:t>
            </a:r>
            <a:r>
              <a:rPr lang="fi-FI" sz="4000" b="1" dirty="0" err="1" smtClean="0"/>
              <a:t>optical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projection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tomography</a:t>
            </a:r>
            <a:r>
              <a:rPr lang="fi-FI" sz="4000" dirty="0" smtClean="0"/>
              <a:t> </a:t>
            </a:r>
            <a:r>
              <a:rPr lang="fi-FI" sz="4000" dirty="0" err="1" smtClean="0"/>
              <a:t>with</a:t>
            </a:r>
            <a:r>
              <a:rPr lang="fi-FI" sz="4000" dirty="0" smtClean="0"/>
              <a:t> </a:t>
            </a:r>
            <a:br>
              <a:rPr lang="fi-FI" sz="4000" dirty="0" smtClean="0"/>
            </a:br>
            <a:r>
              <a:rPr lang="fi-FI" sz="4000" dirty="0" smtClean="0"/>
              <a:t>center of </a:t>
            </a:r>
            <a:r>
              <a:rPr lang="fi-FI" sz="4000" b="1" dirty="0" err="1" smtClean="0"/>
              <a:t>rotation</a:t>
            </a:r>
            <a:r>
              <a:rPr lang="fi-FI" sz="4000" b="1" dirty="0" smtClean="0"/>
              <a:t> </a:t>
            </a:r>
            <a:r>
              <a:rPr lang="fi-FI" sz="4000" b="1" dirty="0" err="1" smtClean="0"/>
              <a:t>correction</a:t>
            </a:r>
            <a:r>
              <a:rPr lang="fi-FI" sz="4000" dirty="0" smtClean="0"/>
              <a:t> </a:t>
            </a:r>
            <a:endParaRPr lang="fi-FI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GPU </a:t>
            </a:r>
            <a:r>
              <a:rPr lang="fi-FI" dirty="0" err="1" smtClean="0"/>
              <a:t>support</a:t>
            </a:r>
            <a:r>
              <a:rPr lang="fi-FI" dirty="0" smtClean="0"/>
              <a:t> </a:t>
            </a:r>
            <a:r>
              <a:rPr lang="fi-FI" dirty="0" err="1" smtClean="0"/>
              <a:t>included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Olli Koskela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028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 err="1" smtClean="0"/>
              <a:t>Heighted</a:t>
            </a:r>
            <a:r>
              <a:rPr lang="fi-FI" dirty="0" smtClean="0"/>
              <a:t> </a:t>
            </a:r>
            <a:r>
              <a:rPr lang="fi-FI" dirty="0" err="1" smtClean="0"/>
              <a:t>CoRs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Implementation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center of </a:t>
            </a:r>
            <a:r>
              <a:rPr lang="fi-FI" dirty="0" err="1"/>
              <a:t>rotation</a:t>
            </a:r>
            <a:r>
              <a:rPr lang="fi-FI" dirty="0"/>
              <a:t> offset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computed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smtClean="0"/>
              <a:t>top and </a:t>
            </a:r>
            <a:r>
              <a:rPr lang="fi-FI" dirty="0" err="1" smtClean="0"/>
              <a:t>bottom</a:t>
            </a:r>
            <a:r>
              <a:rPr lang="fi-FI" dirty="0" smtClean="0"/>
              <a:t> </a:t>
            </a:r>
            <a:r>
              <a:rPr lang="fi-FI" dirty="0" err="1" smtClean="0"/>
              <a:t>most</a:t>
            </a:r>
            <a:r>
              <a:rPr lang="fi-FI" dirty="0" smtClean="0"/>
              <a:t> </a:t>
            </a:r>
            <a:r>
              <a:rPr lang="fi-FI" dirty="0" err="1" smtClean="0"/>
              <a:t>slices</a:t>
            </a:r>
            <a:endParaRPr lang="fi-FI" dirty="0" smtClean="0"/>
          </a:p>
          <a:p>
            <a:r>
              <a:rPr lang="fi-FI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fbp_w_heighted_cors.m</a:t>
            </a:r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56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Steps</a:t>
            </a:r>
            <a:r>
              <a:rPr lang="fi-FI" dirty="0" smtClean="0"/>
              <a:t> 3 b - c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0275" t="68272" r="60047" b="5635"/>
          <a:stretch/>
        </p:blipFill>
        <p:spPr>
          <a:xfrm>
            <a:off x="501444" y="2182761"/>
            <a:ext cx="3598607" cy="2684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602" t="18100" r="45269" b="48925"/>
          <a:stretch/>
        </p:blipFill>
        <p:spPr>
          <a:xfrm>
            <a:off x="4925961" y="1828799"/>
            <a:ext cx="5692878" cy="33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3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1</a:t>
            </a:r>
            <a:endParaRPr lang="fi-FI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3968" t="17968" r="42619" b="65016"/>
          <a:stretch/>
        </p:blipFill>
        <p:spPr>
          <a:xfrm>
            <a:off x="838200" y="1825624"/>
            <a:ext cx="8035718" cy="255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127" t="35619" r="42656" b="39083"/>
          <a:stretch/>
        </p:blipFill>
        <p:spPr>
          <a:xfrm>
            <a:off x="838201" y="1825625"/>
            <a:ext cx="10515600" cy="500537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2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2227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334" t="20834" r="40468" b="38167"/>
          <a:stretch/>
        </p:blipFill>
        <p:spPr>
          <a:xfrm>
            <a:off x="838200" y="1825625"/>
            <a:ext cx="6146707" cy="435133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0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5000" t="2000" r="17395" b="9501"/>
          <a:stretch/>
        </p:blipFill>
        <p:spPr>
          <a:xfrm>
            <a:off x="838200" y="1825625"/>
            <a:ext cx="4532086" cy="43517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b</a:t>
            </a:r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605" t="70888" r="56111" b="6085"/>
          <a:stretch/>
        </p:blipFill>
        <p:spPr>
          <a:xfrm>
            <a:off x="5601294" y="1825625"/>
            <a:ext cx="6228232" cy="384946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732020" y="5806440"/>
            <a:ext cx="869274" cy="6248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6583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3 c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968" t="21397" r="45637" b="71692"/>
          <a:stretch/>
        </p:blipFill>
        <p:spPr>
          <a:xfrm>
            <a:off x="838200" y="1825625"/>
            <a:ext cx="10515600" cy="14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4</a:t>
            </a:r>
            <a:endParaRPr lang="fi-FI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Repeat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r>
              <a:rPr lang="fi-FI" dirty="0" smtClean="0"/>
              <a:t> 3 for </a:t>
            </a:r>
            <a:r>
              <a:rPr lang="fi-FI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h=1024</a:t>
            </a:r>
          </a:p>
          <a:p>
            <a:r>
              <a:rPr lang="fi-FI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h=1024</a:t>
            </a:r>
            <a:r>
              <a:rPr lang="fi-FI" dirty="0" smtClean="0"/>
              <a:t> is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down-scaled</a:t>
            </a:r>
            <a:r>
              <a:rPr lang="fi-FI" dirty="0" smtClean="0"/>
              <a:t> </a:t>
            </a:r>
            <a:r>
              <a:rPr lang="fi-FI" dirty="0" err="1" smtClean="0"/>
              <a:t>size</a:t>
            </a:r>
            <a:r>
              <a:rPr lang="fi-FI" dirty="0" smtClean="0"/>
              <a:t> in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example</a:t>
            </a:r>
            <a:r>
              <a:rPr lang="fi-FI" dirty="0" smtClean="0"/>
              <a:t>, </a:t>
            </a:r>
            <a:r>
              <a:rPr lang="fi-FI" dirty="0" err="1" smtClean="0"/>
              <a:t>use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value</a:t>
            </a:r>
            <a:r>
              <a:rPr lang="fi-FI" dirty="0" smtClean="0"/>
              <a:t> </a:t>
            </a:r>
            <a:r>
              <a:rPr lang="fi-FI" dirty="0" err="1" smtClean="0"/>
              <a:t>the</a:t>
            </a:r>
            <a:r>
              <a:rPr lang="fi-FI" dirty="0" smtClean="0"/>
              <a:t> </a:t>
            </a:r>
            <a:r>
              <a:rPr lang="fi-FI" dirty="0" err="1" smtClean="0"/>
              <a:t>projections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down-scaled</a:t>
            </a:r>
            <a:r>
              <a:rPr lang="fi-FI" dirty="0" smtClean="0"/>
              <a:t> to.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0943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5</a:t>
            </a:r>
            <a:endParaRPr lang="fi-FI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889" t="23556" r="40714" b="32508"/>
          <a:stretch/>
        </p:blipFill>
        <p:spPr>
          <a:xfrm>
            <a:off x="838200" y="1836057"/>
            <a:ext cx="5591629" cy="43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Step</a:t>
            </a:r>
            <a:r>
              <a:rPr lang="fi-FI" dirty="0" smtClean="0"/>
              <a:t> 6</a:t>
            </a:r>
            <a:endParaRPr lang="fi-FI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4048" t="46413" r="47302" b="30603"/>
          <a:stretch/>
        </p:blipFill>
        <p:spPr>
          <a:xfrm>
            <a:off x="838200" y="1825625"/>
            <a:ext cx="6548666" cy="32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422</Words>
  <Application>Microsoft Office PowerPoint</Application>
  <PresentationFormat>Widescreen</PresentationFormat>
  <Paragraphs>44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MATLAB implementation of  filtered backprojection reconstruction for optical projection tomography with  center of rotation correction </vt:lpstr>
      <vt:lpstr>Step 1</vt:lpstr>
      <vt:lpstr>Step 2</vt:lpstr>
      <vt:lpstr>Step 3 a</vt:lpstr>
      <vt:lpstr>Step 3 b</vt:lpstr>
      <vt:lpstr>Step 3 c</vt:lpstr>
      <vt:lpstr>Step 4</vt:lpstr>
      <vt:lpstr>Step 5</vt:lpstr>
      <vt:lpstr>Step 6</vt:lpstr>
      <vt:lpstr>Heighted CoRs</vt:lpstr>
      <vt:lpstr>Steps 3 b - c</vt:lpstr>
    </vt:vector>
  </TitlesOfParts>
  <Company>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Olli Koskela</dc:creator>
  <cp:lastModifiedBy>Olli Koskela</cp:lastModifiedBy>
  <cp:revision>11</cp:revision>
  <dcterms:created xsi:type="dcterms:W3CDTF">2019-03-20T08:40:25Z</dcterms:created>
  <dcterms:modified xsi:type="dcterms:W3CDTF">2019-06-06T11:59:02Z</dcterms:modified>
</cp:coreProperties>
</file>