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3140" autoAdjust="0"/>
  </p:normalViewPr>
  <p:slideViewPr>
    <p:cSldViewPr snapToGrid="0">
      <p:cViewPr varScale="1">
        <p:scale>
          <a:sx n="72" d="100"/>
          <a:sy n="72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15DC-FCBD-410F-8322-D4580A8A5FF0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B366D-2838-4139-871F-B49C13865B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3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95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Set input and output </a:t>
            </a:r>
            <a:r>
              <a:rPr lang="fi-FI" dirty="0" err="1" smtClean="0"/>
              <a:t>paths</a:t>
            </a:r>
            <a:r>
              <a:rPr lang="fi-FI" dirty="0" smtClean="0"/>
              <a:t>,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 </a:t>
            </a:r>
            <a:r>
              <a:rPr lang="fi-FI" dirty="0" err="1" smtClean="0"/>
              <a:t>absolute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relative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baseline="0" dirty="0" smtClean="0"/>
              <a:t> (i.e., </a:t>
            </a:r>
            <a:r>
              <a:rPr lang="fi-FI" baseline="0" dirty="0" err="1" smtClean="0"/>
              <a:t>not</a:t>
            </a:r>
            <a:r>
              <a:rPr lang="fi-FI" baseline="0" dirty="0" smtClean="0"/>
              <a:t> cross </a:t>
            </a:r>
            <a:r>
              <a:rPr lang="fi-FI" baseline="0" dirty="0" err="1" smtClean="0"/>
              <a:t>related</a:t>
            </a:r>
            <a:r>
              <a:rPr lang="fi-FI" baseline="0" dirty="0" smtClean="0"/>
              <a:t>).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type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</a:t>
            </a:r>
            <a:r>
              <a:rPr lang="fi-FI" baseline="0" dirty="0" smtClean="0"/>
              <a:t>(1).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where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number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runs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1 to 400.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resizes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while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less</a:t>
            </a:r>
            <a:r>
              <a:rPr lang="fi-FI" baseline="0" dirty="0" smtClean="0"/>
              <a:t> RAM </a:t>
            </a:r>
            <a:r>
              <a:rPr lang="fi-FI" baseline="0" dirty="0" err="1" smtClean="0"/>
              <a:t>computers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367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</a:t>
            </a:r>
            <a:r>
              <a:rPr lang="fi-FI" dirty="0" err="1" smtClean="0"/>
              <a:t>remaps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into sinogram.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also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down-sampled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Check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thetas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your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855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Third </a:t>
            </a:r>
            <a:r>
              <a:rPr lang="fi-FI" dirty="0" err="1" smtClean="0"/>
              <a:t>step</a:t>
            </a:r>
            <a:r>
              <a:rPr lang="fi-FI" dirty="0" smtClean="0"/>
              <a:t> is for </a:t>
            </a:r>
            <a:r>
              <a:rPr lang="fi-FI" dirty="0" err="1" smtClean="0"/>
              <a:t>searching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center</a:t>
            </a:r>
            <a:r>
              <a:rPr lang="fi-FI" baseline="0" dirty="0" smtClean="0"/>
              <a:t>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since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there</a:t>
            </a:r>
            <a:r>
              <a:rPr lang="fi-FI" baseline="0" dirty="0" smtClean="0"/>
              <a:t> is </a:t>
            </a:r>
            <a:r>
              <a:rPr lang="fi-FI" baseline="0" dirty="0" err="1" smtClean="0"/>
              <a:t>most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likely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some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between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center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true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image data to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well</a:t>
            </a:r>
            <a:r>
              <a:rPr lang="fi-FI" baseline="0" dirty="0" smtClean="0"/>
              <a:t>. Offset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computed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given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 h.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201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complete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they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imshow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Choose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correct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 (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on </a:t>
            </a:r>
            <a:r>
              <a:rPr lang="fi-FI" baseline="0" dirty="0" err="1" smtClean="0"/>
              <a:t>right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corner</a:t>
            </a:r>
            <a:r>
              <a:rPr lang="fi-FI" baseline="0" dirty="0" smtClean="0"/>
              <a:t>, 37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case)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corresponding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value</a:t>
            </a:r>
            <a:r>
              <a:rPr lang="fi-FI" baseline="0" dirty="0" smtClean="0"/>
              <a:t> is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range-variable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439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CoR-value</a:t>
            </a:r>
            <a:r>
              <a:rPr lang="fi-FI" dirty="0" smtClean="0"/>
              <a:t> to </a:t>
            </a:r>
            <a:r>
              <a:rPr lang="fi-FI" dirty="0" err="1" smtClean="0"/>
              <a:t>respective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;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being</a:t>
            </a:r>
            <a:r>
              <a:rPr lang="fi-FI" baseline="0" dirty="0" smtClean="0"/>
              <a:t> top for h=1 and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for h=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366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351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offset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values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set (</a:t>
            </a:r>
            <a:r>
              <a:rPr lang="fi-FI" baseline="0" dirty="0" err="1" smtClean="0"/>
              <a:t>cor_top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cor_bottom</a:t>
            </a:r>
            <a:r>
              <a:rPr lang="fi-FI" baseline="0" dirty="0" smtClean="0"/>
              <a:t>), </a:t>
            </a:r>
            <a:r>
              <a:rPr lang="fi-FI" baseline="0" dirty="0" err="1" smtClean="0"/>
              <a:t>run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89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reconstructions</a:t>
            </a:r>
            <a:r>
              <a:rPr lang="fi-FI" baseline="0" dirty="0" smtClean="0"/>
              <a:t> in 8-bit 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format</a:t>
            </a:r>
            <a:r>
              <a:rPr lang="fi-FI" baseline="0" dirty="0" smtClean="0"/>
              <a:t>. If 16-bit is </a:t>
            </a:r>
            <a:r>
              <a:rPr lang="fi-FI" baseline="0" dirty="0" err="1" smtClean="0"/>
              <a:t>desired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change</a:t>
            </a:r>
            <a:r>
              <a:rPr lang="fi-FI" baseline="0" dirty="0" smtClean="0"/>
              <a:t> 255-multiplicative to 65535.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saved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output </a:t>
            </a:r>
            <a:r>
              <a:rPr lang="fi-FI" baseline="0" dirty="0" err="1" smtClean="0"/>
              <a:t>folder</a:t>
            </a:r>
            <a:r>
              <a:rPr lang="fi-FI" baseline="0" dirty="0" smtClean="0"/>
              <a:t> set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first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0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55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98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82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91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49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02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922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5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46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5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924-AE4C-49BB-99C0-09D6869CBDC2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16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MATLAB </a:t>
            </a:r>
            <a:r>
              <a:rPr lang="fi-FI" sz="4000" dirty="0" err="1" smtClean="0"/>
              <a:t>implementation</a:t>
            </a:r>
            <a:r>
              <a:rPr lang="fi-FI" sz="4000" dirty="0" smtClean="0"/>
              <a:t> of </a:t>
            </a:r>
            <a:br>
              <a:rPr lang="fi-FI" sz="4000" dirty="0" smtClean="0"/>
            </a:br>
            <a:r>
              <a:rPr lang="fi-FI" sz="4000" b="1" dirty="0" err="1" smtClean="0"/>
              <a:t>filtered</a:t>
            </a:r>
            <a:r>
              <a:rPr lang="fi-FI" sz="4000" b="1" dirty="0" smtClean="0"/>
              <a:t> backprojection </a:t>
            </a:r>
            <a:r>
              <a:rPr lang="fi-FI" sz="4000" b="1" dirty="0" err="1" smtClean="0"/>
              <a:t>reconstruction</a:t>
            </a:r>
            <a:r>
              <a:rPr lang="fi-FI" sz="4000" dirty="0" smtClean="0"/>
              <a:t> for </a:t>
            </a:r>
            <a:r>
              <a:rPr lang="fi-FI" sz="4000" b="1" dirty="0" err="1" smtClean="0"/>
              <a:t>optical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projection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tomography</a:t>
            </a:r>
            <a:r>
              <a:rPr lang="fi-FI" sz="4000" dirty="0" smtClean="0"/>
              <a:t> </a:t>
            </a:r>
            <a:r>
              <a:rPr lang="fi-FI" sz="4000" dirty="0" err="1" smtClean="0"/>
              <a:t>with</a:t>
            </a:r>
            <a:r>
              <a:rPr lang="fi-FI" sz="4000" dirty="0" smtClean="0"/>
              <a:t> </a:t>
            </a:r>
            <a:br>
              <a:rPr lang="fi-FI" sz="4000" dirty="0" smtClean="0"/>
            </a:br>
            <a:r>
              <a:rPr lang="fi-FI" sz="4000" dirty="0" smtClean="0"/>
              <a:t>center of </a:t>
            </a:r>
            <a:r>
              <a:rPr lang="fi-FI" sz="4000" b="1" dirty="0" err="1" smtClean="0"/>
              <a:t>rotation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correction</a:t>
            </a:r>
            <a:r>
              <a:rPr lang="fi-FI" sz="4000" dirty="0" smtClean="0"/>
              <a:t> </a:t>
            </a:r>
            <a:endParaRPr lang="fi-F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GPU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Olli Koskela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02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1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968" t="17968" r="42619" b="65016"/>
          <a:stretch/>
        </p:blipFill>
        <p:spPr>
          <a:xfrm>
            <a:off x="838200" y="1825624"/>
            <a:ext cx="8035718" cy="25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27" t="35619" r="42656" b="39083"/>
          <a:stretch/>
        </p:blipFill>
        <p:spPr>
          <a:xfrm>
            <a:off x="838201" y="1825625"/>
            <a:ext cx="10515600" cy="500537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22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334" t="20834" r="40468" b="38167"/>
          <a:stretch/>
        </p:blipFill>
        <p:spPr>
          <a:xfrm>
            <a:off x="838200" y="1825625"/>
            <a:ext cx="6146707" cy="43513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000" t="2000" r="17395" b="9501"/>
          <a:stretch/>
        </p:blipFill>
        <p:spPr>
          <a:xfrm>
            <a:off x="838200" y="1825625"/>
            <a:ext cx="4532086" cy="43517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b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605" t="70888" r="56111" b="6085"/>
          <a:stretch/>
        </p:blipFill>
        <p:spPr>
          <a:xfrm>
            <a:off x="5601294" y="1825625"/>
            <a:ext cx="6228232" cy="38494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32020" y="5806440"/>
            <a:ext cx="869274" cy="624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58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c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968" t="21397" r="45637" b="71692"/>
          <a:stretch/>
        </p:blipFill>
        <p:spPr>
          <a:xfrm>
            <a:off x="838200" y="1825625"/>
            <a:ext cx="10515600" cy="14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4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3 for </a:t>
            </a:r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</a:p>
          <a:p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</a:t>
            </a:r>
            <a:r>
              <a:rPr lang="fi-FI" dirty="0" err="1" smtClean="0"/>
              <a:t>size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,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projections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to.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4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5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889" t="23556" r="40714" b="32508"/>
          <a:stretch/>
        </p:blipFill>
        <p:spPr>
          <a:xfrm>
            <a:off x="838200" y="1836057"/>
            <a:ext cx="5591629" cy="4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6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048" t="46413" r="47302" b="30603"/>
          <a:stretch/>
        </p:blipFill>
        <p:spPr>
          <a:xfrm>
            <a:off x="838200" y="1825625"/>
            <a:ext cx="6548666" cy="32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305</Words>
  <Application>Microsoft Office PowerPoint</Application>
  <PresentationFormat>Widescreen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MATLAB implementation of  filtered backprojection reconstruction for optical projection tomography with  center of rotation correction </vt:lpstr>
      <vt:lpstr>Step 1</vt:lpstr>
      <vt:lpstr>Step 2</vt:lpstr>
      <vt:lpstr>Step 3 a</vt:lpstr>
      <vt:lpstr>Step 3 b</vt:lpstr>
      <vt:lpstr>Step 3 c</vt:lpstr>
      <vt:lpstr>Step 4</vt:lpstr>
      <vt:lpstr>Step 5</vt:lpstr>
      <vt:lpstr>Step 6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 Koskela</dc:creator>
  <cp:lastModifiedBy>Olli Koskela</cp:lastModifiedBy>
  <cp:revision>10</cp:revision>
  <dcterms:created xsi:type="dcterms:W3CDTF">2019-03-20T08:40:25Z</dcterms:created>
  <dcterms:modified xsi:type="dcterms:W3CDTF">2019-03-20T15:29:52Z</dcterms:modified>
</cp:coreProperties>
</file>