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Scraped </a:t>
            </a:r>
            <a:r>
              <a:rPr lang="zh-CN" altLang="zh-CN" dirty="0" smtClean="0"/>
              <a:t>3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comparatively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reviews: </a:t>
            </a:r>
            <a:r>
              <a:rPr lang="en-US" altLang="zh-CN" dirty="0" err="1" smtClean="0"/>
              <a:t>Best,Good,Great,Greatest,Perfect</a:t>
            </a:r>
            <a:endParaRPr lang="en-US" altLang="zh-CN" dirty="0" smtClean="0"/>
          </a:p>
          <a:p>
            <a:r>
              <a:rPr lang="en-US" dirty="0" smtClean="0"/>
              <a:t>X</a:t>
            </a:r>
            <a:r>
              <a:rPr lang="zh-CN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</a:p>
          <a:p>
            <a:r>
              <a:rPr lang="en-US" altLang="zh-CN" dirty="0" smtClean="0"/>
              <a:t>Y: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9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屏幕快照 2016-10-26 上午12.04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01" r="-34501"/>
          <a:stretch>
            <a:fillRect/>
          </a:stretch>
        </p:blipFill>
        <p:spPr>
          <a:xfrm>
            <a:off x="-918995" y="179081"/>
            <a:ext cx="10720353" cy="5947083"/>
          </a:xfrm>
        </p:spPr>
      </p:pic>
    </p:spTree>
    <p:extLst>
      <p:ext uri="{BB962C8B-B14F-4D97-AF65-F5344CB8AC3E}">
        <p14:creationId xmlns:p14="http://schemas.microsoft.com/office/powerpoint/2010/main" val="41595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Coeff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Determination</a:t>
            </a:r>
            <a:endParaRPr lang="en-US" dirty="0"/>
          </a:p>
        </p:txBody>
      </p:sp>
      <p:pic>
        <p:nvPicPr>
          <p:cNvPr id="4" name="Content Placeholder 3" descr="屏幕快照 2016-10-26 上午12.38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1" r="-16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3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dirty="0" smtClean="0"/>
              <a:t> Forest</a:t>
            </a:r>
            <a:endParaRPr lang="en-US" dirty="0"/>
          </a:p>
        </p:txBody>
      </p:sp>
      <p:pic>
        <p:nvPicPr>
          <p:cNvPr id="4" name="Content Placeholder 3" descr="屏幕快照 2016-10-26 上午9.16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1" r="-1010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458023" y="6334683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rates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376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</TotalTime>
  <Words>60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Project 6</vt:lpstr>
      <vt:lpstr>IMDB</vt:lpstr>
      <vt:lpstr>PowerPoint Presentation</vt:lpstr>
      <vt:lpstr>Coeff. Determination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</dc:title>
  <dc:creator>Xie Tianjiao</dc:creator>
  <cp:lastModifiedBy>Xie Tianjiao</cp:lastModifiedBy>
  <cp:revision>7</cp:revision>
  <dcterms:created xsi:type="dcterms:W3CDTF">2016-10-25T13:00:21Z</dcterms:created>
  <dcterms:modified xsi:type="dcterms:W3CDTF">2016-10-25T22:25:57Z</dcterms:modified>
</cp:coreProperties>
</file>