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313" r:id="rId3"/>
    <p:sldId id="320" r:id="rId4"/>
    <p:sldId id="315" r:id="rId5"/>
    <p:sldId id="312" r:id="rId6"/>
    <p:sldId id="310" r:id="rId7"/>
    <p:sldId id="321" r:id="rId8"/>
    <p:sldId id="316" r:id="rId9"/>
    <p:sldId id="317" r:id="rId10"/>
    <p:sldId id="318" r:id="rId11"/>
    <p:sldId id="314" r:id="rId12"/>
    <p:sldId id="3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C4AA"/>
    <a:srgbClr val="444444"/>
    <a:srgbClr val="6A5ACD"/>
    <a:srgbClr val="0000FF"/>
    <a:srgbClr val="0D0296"/>
    <a:srgbClr val="FF8637"/>
    <a:srgbClr val="3A3A3A"/>
    <a:srgbClr val="F5CA46"/>
    <a:srgbClr val="B8AE8D"/>
    <a:srgbClr val="AAA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249" autoAdjust="0"/>
  </p:normalViewPr>
  <p:slideViewPr>
    <p:cSldViewPr snapToGrid="0">
      <p:cViewPr varScale="1">
        <p:scale>
          <a:sx n="65" d="100"/>
          <a:sy n="65" d="100"/>
        </p:scale>
        <p:origin x="4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" TargetMode="External"/><Relationship Id="rId2" Type="http://schemas.openxmlformats.org/officeDocument/2006/relationships/hyperlink" Target="http://www.webgraphviz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255551" y="3648196"/>
            <a:ext cx="6237026" cy="1744052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16731" y="3658448"/>
            <a:ext cx="67146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  <a:ea typeface="DejaVu Serif" panose="02060603050605020204" pitchFamily="18" charset="0"/>
                <a:cs typeface="Microsoft Sans Serif" panose="020B0604020202020204" pitchFamily="34" charset="0"/>
              </a:rPr>
              <a:t>Minimum Spanning Tree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7894" y="4409993"/>
            <a:ext cx="5112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Gill Sans MT" panose="020B0502020104020203" pitchFamily="34" charset="0"/>
              </a:rPr>
              <a:t>Computer Network </a:t>
            </a:r>
            <a:r>
              <a:rPr lang="pt-BR" sz="2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Topology</a:t>
            </a:r>
            <a:endParaRPr lang="en-US" sz="2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5551" y="4933213"/>
            <a:ext cx="6237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Leonardo Batista - </a:t>
            </a:r>
            <a:r>
              <a:rPr lang="en-US" sz="2000" i="1" dirty="0" err="1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Dezembro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372022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3A72732-9926-4A3E-9977-350FA71AACDB}"/>
              </a:ext>
            </a:extLst>
          </p:cNvPr>
          <p:cNvSpPr/>
          <p:nvPr/>
        </p:nvSpPr>
        <p:spPr>
          <a:xfrm>
            <a:off x="2119094" y="339047"/>
            <a:ext cx="3474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	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9AC2780-BA1F-41E0-A8BF-9432427DF6F5}"/>
              </a:ext>
            </a:extLst>
          </p:cNvPr>
          <p:cNvSpPr txBox="1"/>
          <p:nvPr/>
        </p:nvSpPr>
        <p:spPr>
          <a:xfrm>
            <a:off x="9689744" y="6076967"/>
            <a:ext cx="240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T={15,14}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C9E86F-AA7D-4E33-B2F6-5AA81B4D0209}"/>
              </a:ext>
            </a:extLst>
          </p:cNvPr>
          <p:cNvSpPr/>
          <p:nvPr/>
        </p:nvSpPr>
        <p:spPr>
          <a:xfrm>
            <a:off x="14183" y="7619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graph</a:t>
            </a:r>
            <a:r>
              <a:rPr lang="pt-BR" dirty="0"/>
              <a:t> {</a:t>
            </a:r>
          </a:p>
          <a:p>
            <a:r>
              <a:rPr lang="pt-BR" dirty="0"/>
              <a:t>	0 -- 11 [</a:t>
            </a:r>
            <a:r>
              <a:rPr lang="pt-BR" dirty="0" err="1"/>
              <a:t>label</a:t>
            </a:r>
            <a:r>
              <a:rPr lang="pt-BR" dirty="0"/>
              <a:t> = 3];</a:t>
            </a:r>
          </a:p>
          <a:p>
            <a:r>
              <a:rPr lang="pt-BR" dirty="0"/>
              <a:t>	0 -- 13 [</a:t>
            </a:r>
            <a:r>
              <a:rPr lang="pt-BR" dirty="0" err="1"/>
              <a:t>label</a:t>
            </a:r>
            <a:r>
              <a:rPr lang="pt-BR" dirty="0"/>
              <a:t> = 1];</a:t>
            </a:r>
          </a:p>
          <a:p>
            <a:r>
              <a:rPr lang="pt-BR" dirty="0"/>
              <a:t>	1 -- 7 [</a:t>
            </a:r>
            <a:r>
              <a:rPr lang="pt-BR" dirty="0" err="1"/>
              <a:t>label</a:t>
            </a:r>
            <a:r>
              <a:rPr lang="pt-BR" dirty="0"/>
              <a:t> = 6];</a:t>
            </a:r>
          </a:p>
          <a:p>
            <a:r>
              <a:rPr lang="pt-BR" dirty="0"/>
              <a:t>	1 -- 8 [</a:t>
            </a:r>
            <a:r>
              <a:rPr lang="pt-BR" dirty="0" err="1"/>
              <a:t>label</a:t>
            </a:r>
            <a:r>
              <a:rPr lang="pt-BR" dirty="0"/>
              <a:t> = 1];</a:t>
            </a:r>
          </a:p>
          <a:p>
            <a:r>
              <a:rPr lang="pt-BR" dirty="0"/>
              <a:t>	2 -- 4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	2 -- 13 [</a:t>
            </a:r>
            <a:r>
              <a:rPr lang="pt-BR" dirty="0" err="1"/>
              <a:t>label</a:t>
            </a:r>
            <a:r>
              <a:rPr lang="pt-BR" dirty="0"/>
              <a:t> = 4];</a:t>
            </a:r>
          </a:p>
          <a:p>
            <a:r>
              <a:rPr lang="pt-BR" dirty="0"/>
              <a:t>	3 -- 5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	3 -- 7 [</a:t>
            </a:r>
            <a:r>
              <a:rPr lang="pt-BR" dirty="0" err="1"/>
              <a:t>label</a:t>
            </a:r>
            <a:r>
              <a:rPr lang="pt-BR" dirty="0"/>
              <a:t> = 1];</a:t>
            </a:r>
          </a:p>
          <a:p>
            <a:r>
              <a:rPr lang="pt-BR" dirty="0"/>
              <a:t>	5 -- 6 [</a:t>
            </a:r>
            <a:r>
              <a:rPr lang="pt-BR" dirty="0" err="1"/>
              <a:t>label</a:t>
            </a:r>
            <a:r>
              <a:rPr lang="pt-BR" dirty="0"/>
              <a:t> = 1];</a:t>
            </a:r>
          </a:p>
          <a:p>
            <a:r>
              <a:rPr lang="pt-BR" dirty="0"/>
              <a:t>	6 -- 14 [</a:t>
            </a:r>
            <a:r>
              <a:rPr lang="pt-BR" dirty="0" err="1"/>
              <a:t>label</a:t>
            </a:r>
            <a:r>
              <a:rPr lang="pt-BR" dirty="0"/>
              <a:t> = 6];</a:t>
            </a:r>
          </a:p>
          <a:p>
            <a:r>
              <a:rPr lang="pt-BR" dirty="0"/>
              <a:t>	9 -- 10 [</a:t>
            </a:r>
            <a:r>
              <a:rPr lang="pt-BR" dirty="0" err="1"/>
              <a:t>label</a:t>
            </a:r>
            <a:r>
              <a:rPr lang="pt-BR" dirty="0"/>
              <a:t> = 4];</a:t>
            </a:r>
          </a:p>
          <a:p>
            <a:r>
              <a:rPr lang="pt-BR" dirty="0"/>
              <a:t>	9 -- 14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	10 -- 12 [</a:t>
            </a:r>
            <a:r>
              <a:rPr lang="pt-BR" dirty="0" err="1"/>
              <a:t>label</a:t>
            </a:r>
            <a:r>
              <a:rPr lang="pt-BR" dirty="0"/>
              <a:t> = 1];</a:t>
            </a:r>
          </a:p>
          <a:p>
            <a:r>
              <a:rPr lang="pt-BR" dirty="0"/>
              <a:t>	11 -- 12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}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97C75A-F55A-4F8B-8C30-07D17AEF4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87" y="10628"/>
            <a:ext cx="5922425" cy="684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0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A89A2BD-D73F-46E5-9536-91976BEA7E26}"/>
              </a:ext>
            </a:extLst>
          </p:cNvPr>
          <p:cNvSpPr/>
          <p:nvPr/>
        </p:nvSpPr>
        <p:spPr>
          <a:xfrm>
            <a:off x="0" y="232228"/>
            <a:ext cx="12210932" cy="12917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dirty="0"/>
              <a:t>Complexidade dos Algoritmos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BA20154-BB10-48E8-9904-3B701E886B7B}"/>
              </a:ext>
            </a:extLst>
          </p:cNvPr>
          <p:cNvSpPr txBox="1"/>
          <p:nvPr/>
        </p:nvSpPr>
        <p:spPr>
          <a:xfrm>
            <a:off x="381000" y="1886858"/>
            <a:ext cx="11220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Matrix Adjacência: O(|V|^2)</a:t>
            </a:r>
          </a:p>
          <a:p>
            <a:endParaRPr lang="pt-BR" sz="3200" dirty="0"/>
          </a:p>
          <a:p>
            <a:r>
              <a:rPr lang="pt-BR" sz="3200" dirty="0"/>
              <a:t>Lista encadeada + árvore binária: O(|</a:t>
            </a:r>
            <a:r>
              <a:rPr lang="pt-BR" sz="3200" dirty="0" err="1"/>
              <a:t>E|Log|V</a:t>
            </a:r>
            <a:r>
              <a:rPr lang="pt-BR" sz="3200" dirty="0"/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199887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A89A2BD-D73F-46E5-9536-91976BEA7E26}"/>
              </a:ext>
            </a:extLst>
          </p:cNvPr>
          <p:cNvSpPr/>
          <p:nvPr/>
        </p:nvSpPr>
        <p:spPr>
          <a:xfrm>
            <a:off x="0" y="232228"/>
            <a:ext cx="12210932" cy="12917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dirty="0"/>
              <a:t>Referências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4094FEC-BF0E-4491-9E50-790672779FC4}"/>
              </a:ext>
            </a:extLst>
          </p:cNvPr>
          <p:cNvSpPr txBox="1"/>
          <p:nvPr/>
        </p:nvSpPr>
        <p:spPr>
          <a:xfrm>
            <a:off x="381000" y="1886858"/>
            <a:ext cx="112204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hlinkClick r:id="rId2"/>
              </a:rPr>
              <a:t>http://www.webgraphviz.com/</a:t>
            </a:r>
            <a:endParaRPr lang="pt-BR" sz="3000" dirty="0"/>
          </a:p>
          <a:p>
            <a:endParaRPr lang="pt-BR" sz="3000" dirty="0"/>
          </a:p>
          <a:p>
            <a:r>
              <a:rPr lang="pt-BR" sz="3000" dirty="0">
                <a:hlinkClick r:id="rId3"/>
              </a:rPr>
              <a:t>http://www.geeksforgeeks.org</a:t>
            </a:r>
            <a:endParaRPr lang="pt-BR" sz="3000" dirty="0"/>
          </a:p>
          <a:p>
            <a:endParaRPr lang="pt-BR" sz="3000" dirty="0"/>
          </a:p>
          <a:p>
            <a:r>
              <a:rPr lang="pt-BR" sz="3000" dirty="0">
                <a:hlinkClick r:id="rId4"/>
              </a:rPr>
              <a:t>https://en.wikipedia.org</a:t>
            </a:r>
            <a:endParaRPr lang="pt-BR" sz="3000" dirty="0"/>
          </a:p>
          <a:p>
            <a:endParaRPr lang="pt-BR" sz="3000" dirty="0"/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83063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A89A2BD-D73F-46E5-9536-91976BEA7E26}"/>
              </a:ext>
            </a:extLst>
          </p:cNvPr>
          <p:cNvSpPr/>
          <p:nvPr/>
        </p:nvSpPr>
        <p:spPr>
          <a:xfrm>
            <a:off x="0" y="232228"/>
            <a:ext cx="12210932" cy="12917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dirty="0"/>
              <a:t>Resumo sobre MST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886958F-F754-4591-985F-4DD0BF7FED04}"/>
              </a:ext>
            </a:extLst>
          </p:cNvPr>
          <p:cNvSpPr/>
          <p:nvPr/>
        </p:nvSpPr>
        <p:spPr>
          <a:xfrm>
            <a:off x="5659566" y="3244334"/>
            <a:ext cx="872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G={V,E}</a:t>
            </a:r>
          </a:p>
        </p:txBody>
      </p:sp>
      <p:pic>
        <p:nvPicPr>
          <p:cNvPr id="4098" name="Picture 2" descr="https://www.sg.ethz.ch/media/publication_images/ASE-MST.png">
            <a:extLst>
              <a:ext uri="{FF2B5EF4-FFF2-40B4-BE49-F238E27FC236}">
                <a16:creationId xmlns:a16="http://schemas.microsoft.com/office/drawing/2014/main" id="{99310FBB-A23C-4F9E-92FD-E2AC88C5A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84" y="2076963"/>
            <a:ext cx="7320248" cy="47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CDAA00A-37B9-4022-B003-8AB198FAF58D}"/>
              </a:ext>
            </a:extLst>
          </p:cNvPr>
          <p:cNvSpPr txBox="1"/>
          <p:nvPr/>
        </p:nvSpPr>
        <p:spPr>
          <a:xfrm>
            <a:off x="381000" y="1855810"/>
            <a:ext cx="5278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/>
              <a:t>Grafo</a:t>
            </a:r>
            <a:r>
              <a:rPr lang="en-US" sz="2400" dirty="0"/>
              <a:t> --&gt; </a:t>
            </a:r>
            <a:r>
              <a:rPr lang="pt-BR" sz="2400" dirty="0"/>
              <a:t>Árvore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G={V,E} -&gt; T={V,V-1}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pic>
        <p:nvPicPr>
          <p:cNvPr id="4102" name="Picture 6" descr="http://2.bp.blogspot.com/-Mj4w7GDmrrg/Us2MEnzZL0I/AAAAAAAAB6I/aSqbvW-Km7s/s1600/Tree.JPG">
            <a:extLst>
              <a:ext uri="{FF2B5EF4-FFF2-40B4-BE49-F238E27FC236}">
                <a16:creationId xmlns:a16="http://schemas.microsoft.com/office/drawing/2014/main" id="{BFC43C87-B12B-4BF0-B512-C6567C863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9102"/>
            <a:ext cx="4950624" cy="313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29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A89A2BD-D73F-46E5-9536-91976BEA7E26}"/>
              </a:ext>
            </a:extLst>
          </p:cNvPr>
          <p:cNvSpPr/>
          <p:nvPr/>
        </p:nvSpPr>
        <p:spPr>
          <a:xfrm>
            <a:off x="0" y="232228"/>
            <a:ext cx="12210932" cy="12917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dirty="0"/>
              <a:t>Topologia de Computadores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CDAA00A-37B9-4022-B003-8AB198FAF58D}"/>
              </a:ext>
            </a:extLst>
          </p:cNvPr>
          <p:cNvSpPr txBox="1"/>
          <p:nvPr/>
        </p:nvSpPr>
        <p:spPr>
          <a:xfrm>
            <a:off x="381001" y="1886858"/>
            <a:ext cx="5278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Multiple Spanning Tree Protocol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(IEEE 802.1s)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IP, MAC, Gateway, </a:t>
            </a:r>
            <a:r>
              <a:rPr lang="pt-B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Name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122" name="Picture 2" descr="Resultado de imagem para topology network computers">
            <a:extLst>
              <a:ext uri="{FF2B5EF4-FFF2-40B4-BE49-F238E27FC236}">
                <a16:creationId xmlns:a16="http://schemas.microsoft.com/office/drawing/2014/main" id="{619237C6-DFBE-4693-B636-A338762FA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972" y="1750856"/>
            <a:ext cx="6392960" cy="510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certiology.com/wp-content/uploads/2014/04/Network-Topology.jpg">
            <a:extLst>
              <a:ext uri="{FF2B5EF4-FFF2-40B4-BE49-F238E27FC236}">
                <a16:creationId xmlns:a16="http://schemas.microsoft.com/office/drawing/2014/main" id="{483206DD-8FA1-48FE-A75B-68F55424F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" t="6810" r="3881" b="13589"/>
          <a:stretch/>
        </p:blipFill>
        <p:spPr bwMode="auto">
          <a:xfrm>
            <a:off x="0" y="4047812"/>
            <a:ext cx="5735565" cy="281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13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A89A2BD-D73F-46E5-9536-91976BEA7E26}"/>
              </a:ext>
            </a:extLst>
          </p:cNvPr>
          <p:cNvSpPr/>
          <p:nvPr/>
        </p:nvSpPr>
        <p:spPr>
          <a:xfrm>
            <a:off x="0" y="232228"/>
            <a:ext cx="12210932" cy="12917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dirty="0"/>
              <a:t>Algoritmo de </a:t>
            </a:r>
            <a:r>
              <a:rPr lang="pt-BR" sz="4200" dirty="0" err="1"/>
              <a:t>Borůvka’s</a:t>
            </a:r>
            <a:r>
              <a:rPr lang="pt-BR" sz="4200" dirty="0"/>
              <a:t> (1926) </a:t>
            </a:r>
          </a:p>
        </p:txBody>
      </p:sp>
      <p:pic>
        <p:nvPicPr>
          <p:cNvPr id="1026" name="Picture 2" descr="https://upload.wikimedia.org/wikipedia/commons/2/2e/Boruvka%27s_algorithm_%28Sollin%27s_algorithm%29_Anim.gif">
            <a:extLst>
              <a:ext uri="{FF2B5EF4-FFF2-40B4-BE49-F238E27FC236}">
                <a16:creationId xmlns:a16="http://schemas.microsoft.com/office/drawing/2014/main" id="{191735A1-7BC5-4160-B181-D96A54B317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504" y="1802934"/>
            <a:ext cx="8618992" cy="484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5A867F1-1939-43EC-B50D-62F350D70CDF}"/>
              </a:ext>
            </a:extLst>
          </p:cNvPr>
          <p:cNvSpPr txBox="1"/>
          <p:nvPr/>
        </p:nvSpPr>
        <p:spPr>
          <a:xfrm>
            <a:off x="9152164" y="6183157"/>
            <a:ext cx="305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Conceito de Floresta</a:t>
            </a:r>
          </a:p>
        </p:txBody>
      </p:sp>
    </p:spTree>
    <p:extLst>
      <p:ext uri="{BB962C8B-B14F-4D97-AF65-F5344CB8AC3E}">
        <p14:creationId xmlns:p14="http://schemas.microsoft.com/office/powerpoint/2010/main" val="48761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A89A2BD-D73F-46E5-9536-91976BEA7E26}"/>
              </a:ext>
            </a:extLst>
          </p:cNvPr>
          <p:cNvSpPr/>
          <p:nvPr/>
        </p:nvSpPr>
        <p:spPr>
          <a:xfrm>
            <a:off x="0" y="232228"/>
            <a:ext cx="12210932" cy="12917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dirty="0"/>
              <a:t>Algoritmo de </a:t>
            </a:r>
            <a:r>
              <a:rPr lang="pt-BR" sz="4200" dirty="0" err="1"/>
              <a:t>Kruskal’s</a:t>
            </a:r>
            <a:r>
              <a:rPr lang="pt-BR" sz="4200" dirty="0"/>
              <a:t> (1956)</a:t>
            </a:r>
          </a:p>
        </p:txBody>
      </p:sp>
      <p:pic>
        <p:nvPicPr>
          <p:cNvPr id="1026" name="Picture 2" descr="File:MST kruskal en.gif">
            <a:extLst>
              <a:ext uri="{FF2B5EF4-FFF2-40B4-BE49-F238E27FC236}">
                <a16:creationId xmlns:a16="http://schemas.microsoft.com/office/drawing/2014/main" id="{C03F77A5-2644-4898-B9E7-2BD7E8ADE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72" y="1524000"/>
            <a:ext cx="5366656" cy="536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A7E5F1A-F51E-4D53-A814-571BC3053E3B}"/>
              </a:ext>
            </a:extLst>
          </p:cNvPr>
          <p:cNvSpPr txBox="1"/>
          <p:nvPr/>
        </p:nvSpPr>
        <p:spPr>
          <a:xfrm>
            <a:off x="8779328" y="6183157"/>
            <a:ext cx="3427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Conceito de menor custo</a:t>
            </a:r>
          </a:p>
        </p:txBody>
      </p:sp>
    </p:spTree>
    <p:extLst>
      <p:ext uri="{BB962C8B-B14F-4D97-AF65-F5344CB8AC3E}">
        <p14:creationId xmlns:p14="http://schemas.microsoft.com/office/powerpoint/2010/main" val="418865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A89A2BD-D73F-46E5-9536-91976BEA7E26}"/>
              </a:ext>
            </a:extLst>
          </p:cNvPr>
          <p:cNvSpPr/>
          <p:nvPr/>
        </p:nvSpPr>
        <p:spPr>
          <a:xfrm>
            <a:off x="0" y="232228"/>
            <a:ext cx="12210932" cy="12917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dirty="0"/>
              <a:t>Algoritmo de </a:t>
            </a:r>
            <a:r>
              <a:rPr lang="pt-BR" sz="4200" dirty="0" err="1"/>
              <a:t>Prim’s</a:t>
            </a:r>
            <a:r>
              <a:rPr lang="pt-BR" sz="4200" dirty="0"/>
              <a:t> (1957)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4EECD5F-664D-4BD0-9F93-AE1E325C4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433" y="1576588"/>
            <a:ext cx="4915134" cy="50491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0C14A0B-DF86-4DBE-99E3-C223952DD765}"/>
              </a:ext>
            </a:extLst>
          </p:cNvPr>
          <p:cNvSpPr txBox="1"/>
          <p:nvPr/>
        </p:nvSpPr>
        <p:spPr>
          <a:xfrm>
            <a:off x="8779328" y="6183157"/>
            <a:ext cx="3427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Conceito de centralização</a:t>
            </a:r>
          </a:p>
        </p:txBody>
      </p:sp>
    </p:spTree>
    <p:extLst>
      <p:ext uri="{BB962C8B-B14F-4D97-AF65-F5344CB8AC3E}">
        <p14:creationId xmlns:p14="http://schemas.microsoft.com/office/powerpoint/2010/main" val="22122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B0970-61ED-4093-972B-0C07B15D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5C226-1BB6-4C8D-AC14-8FF4020F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75AE19-D4FE-489D-9C20-848340B09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900"/>
            <a:ext cx="6591300" cy="57531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DCF8AC5-55FF-409B-82B0-46A758214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3086100"/>
            <a:ext cx="66008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3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4B6DC72-DA45-409E-808D-5ECD1CE02FEF}"/>
              </a:ext>
            </a:extLst>
          </p:cNvPr>
          <p:cNvSpPr/>
          <p:nvPr/>
        </p:nvSpPr>
        <p:spPr>
          <a:xfrm>
            <a:off x="14183" y="76199"/>
            <a:ext cx="3029839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graph</a:t>
            </a:r>
            <a:r>
              <a:rPr lang="pt-BR" dirty="0"/>
              <a:t> {</a:t>
            </a:r>
          </a:p>
          <a:p>
            <a:r>
              <a:rPr lang="pt-BR" dirty="0"/>
              <a:t>	0 -- 2 [</a:t>
            </a:r>
            <a:r>
              <a:rPr lang="pt-BR" dirty="0" err="1"/>
              <a:t>label</a:t>
            </a:r>
            <a:r>
              <a:rPr lang="pt-BR" dirty="0"/>
              <a:t> = 16];</a:t>
            </a:r>
          </a:p>
          <a:p>
            <a:r>
              <a:rPr lang="pt-BR" dirty="0"/>
              <a:t>	0 -- 3 [</a:t>
            </a:r>
            <a:r>
              <a:rPr lang="pt-BR" dirty="0" err="1"/>
              <a:t>label</a:t>
            </a:r>
            <a:r>
              <a:rPr lang="pt-BR" dirty="0"/>
              <a:t> = 20];</a:t>
            </a:r>
          </a:p>
          <a:p>
            <a:r>
              <a:rPr lang="pt-BR" dirty="0"/>
              <a:t>	0 -- 4 [</a:t>
            </a:r>
            <a:r>
              <a:rPr lang="pt-BR" dirty="0" err="1"/>
              <a:t>label</a:t>
            </a:r>
            <a:r>
              <a:rPr lang="pt-BR" dirty="0"/>
              <a:t> = 12];</a:t>
            </a:r>
          </a:p>
          <a:p>
            <a:r>
              <a:rPr lang="pt-BR" dirty="0"/>
              <a:t>	0 -- 5 [</a:t>
            </a:r>
            <a:r>
              <a:rPr lang="pt-BR" dirty="0" err="1"/>
              <a:t>label</a:t>
            </a:r>
            <a:r>
              <a:rPr lang="pt-BR" dirty="0"/>
              <a:t> = 19];</a:t>
            </a:r>
          </a:p>
          <a:p>
            <a:r>
              <a:rPr lang="pt-BR" dirty="0"/>
              <a:t>	0 -- 6 [</a:t>
            </a:r>
            <a:r>
              <a:rPr lang="pt-BR" dirty="0" err="1"/>
              <a:t>label</a:t>
            </a:r>
            <a:r>
              <a:rPr lang="pt-BR" dirty="0"/>
              <a:t> = 11];</a:t>
            </a:r>
          </a:p>
          <a:p>
            <a:r>
              <a:rPr lang="pt-BR" dirty="0"/>
              <a:t>	0 -- 7 [</a:t>
            </a:r>
            <a:r>
              <a:rPr lang="pt-BR" dirty="0" err="1"/>
              <a:t>label</a:t>
            </a:r>
            <a:r>
              <a:rPr lang="pt-BR" dirty="0"/>
              <a:t> = 13];</a:t>
            </a:r>
          </a:p>
          <a:p>
            <a:r>
              <a:rPr lang="pt-BR" dirty="0"/>
              <a:t>	0 -- 8 [</a:t>
            </a:r>
            <a:r>
              <a:rPr lang="pt-BR" dirty="0" err="1"/>
              <a:t>label</a:t>
            </a:r>
            <a:r>
              <a:rPr lang="pt-BR" dirty="0"/>
              <a:t> = 9];</a:t>
            </a:r>
          </a:p>
          <a:p>
            <a:r>
              <a:rPr lang="pt-BR" dirty="0"/>
              <a:t>	0 -- 9 [</a:t>
            </a:r>
            <a:r>
              <a:rPr lang="pt-BR" dirty="0" err="1"/>
              <a:t>label</a:t>
            </a:r>
            <a:r>
              <a:rPr lang="pt-BR" dirty="0"/>
              <a:t> = 17];</a:t>
            </a:r>
          </a:p>
          <a:p>
            <a:r>
              <a:rPr lang="pt-BR" dirty="0"/>
              <a:t>	0 -- 10 [</a:t>
            </a:r>
            <a:r>
              <a:rPr lang="pt-BR" dirty="0" err="1"/>
              <a:t>label</a:t>
            </a:r>
            <a:r>
              <a:rPr lang="pt-BR" dirty="0"/>
              <a:t> = 14];</a:t>
            </a:r>
          </a:p>
          <a:p>
            <a:r>
              <a:rPr lang="pt-BR" dirty="0"/>
              <a:t>	0 -- 11 [</a:t>
            </a:r>
            <a:r>
              <a:rPr lang="pt-BR" dirty="0" err="1"/>
              <a:t>label</a:t>
            </a:r>
            <a:r>
              <a:rPr lang="pt-BR" dirty="0"/>
              <a:t> = 3];</a:t>
            </a:r>
          </a:p>
          <a:p>
            <a:r>
              <a:rPr lang="pt-BR" dirty="0"/>
              <a:t>	0 -- 12 [</a:t>
            </a:r>
            <a:r>
              <a:rPr lang="pt-BR" dirty="0" err="1"/>
              <a:t>label</a:t>
            </a:r>
            <a:r>
              <a:rPr lang="pt-BR" dirty="0"/>
              <a:t> = 5];</a:t>
            </a:r>
          </a:p>
          <a:p>
            <a:r>
              <a:rPr lang="pt-BR" dirty="0"/>
              <a:t>	0 -- 13 [</a:t>
            </a:r>
            <a:r>
              <a:rPr lang="pt-BR" dirty="0" err="1"/>
              <a:t>label</a:t>
            </a:r>
            <a:r>
              <a:rPr lang="pt-BR" dirty="0"/>
              <a:t> = 1];</a:t>
            </a:r>
          </a:p>
          <a:p>
            <a:r>
              <a:rPr lang="pt-BR" dirty="0"/>
              <a:t>	0 -- 14 [</a:t>
            </a:r>
            <a:r>
              <a:rPr lang="pt-BR" dirty="0" err="1"/>
              <a:t>label</a:t>
            </a:r>
            <a:r>
              <a:rPr lang="pt-BR" dirty="0"/>
              <a:t> = 7];</a:t>
            </a:r>
          </a:p>
          <a:p>
            <a:r>
              <a:rPr lang="pt-BR" dirty="0"/>
              <a:t>	1 -- 2 [</a:t>
            </a:r>
            <a:r>
              <a:rPr lang="pt-BR" dirty="0" err="1"/>
              <a:t>label</a:t>
            </a:r>
            <a:r>
              <a:rPr lang="pt-BR" dirty="0"/>
              <a:t> = 4];</a:t>
            </a:r>
          </a:p>
          <a:p>
            <a:r>
              <a:rPr lang="pt-BR" dirty="0"/>
              <a:t>	1 -- 3 [</a:t>
            </a:r>
            <a:r>
              <a:rPr lang="pt-BR" dirty="0" err="1"/>
              <a:t>label</a:t>
            </a:r>
            <a:r>
              <a:rPr lang="pt-BR" dirty="0"/>
              <a:t> = 8];</a:t>
            </a:r>
          </a:p>
          <a:p>
            <a:r>
              <a:rPr lang="pt-BR" dirty="0"/>
              <a:t>	1 -- 4 [</a:t>
            </a:r>
            <a:r>
              <a:rPr lang="pt-BR" dirty="0" err="1"/>
              <a:t>label</a:t>
            </a:r>
            <a:r>
              <a:rPr lang="pt-BR" dirty="0"/>
              <a:t> = 10];</a:t>
            </a:r>
          </a:p>
          <a:p>
            <a:r>
              <a:rPr lang="pt-BR" dirty="0"/>
              <a:t>	1 -- 5 [</a:t>
            </a:r>
            <a:r>
              <a:rPr lang="pt-BR" dirty="0" err="1"/>
              <a:t>label</a:t>
            </a:r>
            <a:r>
              <a:rPr lang="pt-BR" dirty="0"/>
              <a:t> = 15];</a:t>
            </a:r>
          </a:p>
          <a:p>
            <a:r>
              <a:rPr lang="pt-BR" dirty="0"/>
              <a:t>	1 -- 6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	1 -- 7 [</a:t>
            </a:r>
            <a:r>
              <a:rPr lang="pt-BR" dirty="0" err="1"/>
              <a:t>label</a:t>
            </a:r>
            <a:r>
              <a:rPr lang="pt-BR" dirty="0"/>
              <a:t> = 6];</a:t>
            </a:r>
          </a:p>
          <a:p>
            <a:r>
              <a:rPr lang="pt-BR" dirty="0"/>
              <a:t>	1 -- 8 [</a:t>
            </a:r>
            <a:r>
              <a:rPr lang="pt-BR" dirty="0" err="1"/>
              <a:t>label</a:t>
            </a:r>
            <a:r>
              <a:rPr lang="pt-BR" dirty="0"/>
              <a:t> = 1];</a:t>
            </a:r>
          </a:p>
          <a:p>
            <a:r>
              <a:rPr lang="pt-BR" dirty="0"/>
              <a:t>	1 -- 9 [</a:t>
            </a:r>
            <a:r>
              <a:rPr lang="pt-BR" dirty="0" err="1"/>
              <a:t>label</a:t>
            </a:r>
            <a:r>
              <a:rPr lang="pt-BR" dirty="0"/>
              <a:t> = 7];</a:t>
            </a:r>
          </a:p>
          <a:p>
            <a:r>
              <a:rPr lang="pt-BR" dirty="0"/>
              <a:t>	1 -- 10 [</a:t>
            </a:r>
            <a:r>
              <a:rPr lang="pt-BR" dirty="0" err="1"/>
              <a:t>label</a:t>
            </a:r>
            <a:r>
              <a:rPr lang="pt-BR" dirty="0"/>
              <a:t> = 17];</a:t>
            </a:r>
          </a:p>
          <a:p>
            <a:r>
              <a:rPr lang="pt-BR" dirty="0"/>
              <a:t>	1 -- 11 [</a:t>
            </a:r>
            <a:r>
              <a:rPr lang="pt-BR" dirty="0" err="1"/>
              <a:t>label</a:t>
            </a:r>
            <a:r>
              <a:rPr lang="pt-BR" dirty="0"/>
              <a:t> = 6];</a:t>
            </a:r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A72732-9926-4A3E-9977-350FA71AACDB}"/>
              </a:ext>
            </a:extLst>
          </p:cNvPr>
          <p:cNvSpPr/>
          <p:nvPr/>
        </p:nvSpPr>
        <p:spPr>
          <a:xfrm>
            <a:off x="2119094" y="339047"/>
            <a:ext cx="34747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	1 -- 12 [</a:t>
            </a:r>
            <a:r>
              <a:rPr lang="pt-BR" dirty="0" err="1"/>
              <a:t>label</a:t>
            </a:r>
            <a:r>
              <a:rPr lang="pt-BR" dirty="0"/>
              <a:t> = 13];</a:t>
            </a:r>
          </a:p>
          <a:p>
            <a:r>
              <a:rPr lang="pt-BR" dirty="0"/>
              <a:t>	1 -- 13 [</a:t>
            </a:r>
            <a:r>
              <a:rPr lang="pt-BR" dirty="0" err="1"/>
              <a:t>label</a:t>
            </a:r>
            <a:r>
              <a:rPr lang="pt-BR" dirty="0"/>
              <a:t> = 3];</a:t>
            </a:r>
          </a:p>
          <a:p>
            <a:r>
              <a:rPr lang="pt-BR" dirty="0"/>
              <a:t>	1 -- 14 [</a:t>
            </a:r>
            <a:r>
              <a:rPr lang="pt-BR" dirty="0" err="1"/>
              <a:t>label</a:t>
            </a:r>
            <a:r>
              <a:rPr lang="pt-BR" dirty="0"/>
              <a:t> = 11];</a:t>
            </a:r>
          </a:p>
          <a:p>
            <a:r>
              <a:rPr lang="pt-BR" dirty="0"/>
              <a:t>	2 -- 3 [</a:t>
            </a:r>
            <a:r>
              <a:rPr lang="pt-BR" dirty="0" err="1"/>
              <a:t>label</a:t>
            </a:r>
            <a:r>
              <a:rPr lang="pt-BR" dirty="0"/>
              <a:t> = 19];</a:t>
            </a:r>
          </a:p>
          <a:p>
            <a:r>
              <a:rPr lang="pt-BR" dirty="0"/>
              <a:t>	2 -- 4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	2 -- 5 [</a:t>
            </a:r>
            <a:r>
              <a:rPr lang="pt-BR" dirty="0" err="1"/>
              <a:t>label</a:t>
            </a:r>
            <a:r>
              <a:rPr lang="pt-BR" dirty="0"/>
              <a:t> = 15];</a:t>
            </a:r>
          </a:p>
          <a:p>
            <a:r>
              <a:rPr lang="pt-BR" dirty="0"/>
              <a:t>	2 -- 6 [</a:t>
            </a:r>
            <a:r>
              <a:rPr lang="pt-BR" dirty="0" err="1"/>
              <a:t>label</a:t>
            </a:r>
            <a:r>
              <a:rPr lang="pt-BR" dirty="0"/>
              <a:t> = 16];</a:t>
            </a:r>
          </a:p>
          <a:p>
            <a:r>
              <a:rPr lang="pt-BR" dirty="0"/>
              <a:t>	2 -- 7 [</a:t>
            </a:r>
            <a:r>
              <a:rPr lang="pt-BR" dirty="0" err="1"/>
              <a:t>label</a:t>
            </a:r>
            <a:r>
              <a:rPr lang="pt-BR" dirty="0"/>
              <a:t> = 8];</a:t>
            </a:r>
          </a:p>
          <a:p>
            <a:r>
              <a:rPr lang="pt-BR" dirty="0"/>
              <a:t>	2 -- 8 [</a:t>
            </a:r>
            <a:r>
              <a:rPr lang="pt-BR" dirty="0" err="1"/>
              <a:t>label</a:t>
            </a:r>
            <a:r>
              <a:rPr lang="pt-BR" dirty="0"/>
              <a:t> = 20];</a:t>
            </a:r>
          </a:p>
          <a:p>
            <a:r>
              <a:rPr lang="pt-BR" dirty="0"/>
              <a:t>	2 -- 9 [</a:t>
            </a:r>
            <a:r>
              <a:rPr lang="pt-BR" dirty="0" err="1"/>
              <a:t>label</a:t>
            </a:r>
            <a:r>
              <a:rPr lang="pt-BR" dirty="0"/>
              <a:t> = 12];</a:t>
            </a:r>
          </a:p>
          <a:p>
            <a:r>
              <a:rPr lang="pt-BR" dirty="0"/>
              <a:t>	2 -- 10 [</a:t>
            </a:r>
            <a:r>
              <a:rPr lang="pt-BR" dirty="0" err="1"/>
              <a:t>label</a:t>
            </a:r>
            <a:r>
              <a:rPr lang="pt-BR" dirty="0"/>
              <a:t> = 5];</a:t>
            </a:r>
          </a:p>
          <a:p>
            <a:r>
              <a:rPr lang="pt-BR" dirty="0"/>
              <a:t>	2 -- 11 [</a:t>
            </a:r>
            <a:r>
              <a:rPr lang="pt-BR" dirty="0" err="1"/>
              <a:t>label</a:t>
            </a:r>
            <a:r>
              <a:rPr lang="pt-BR" dirty="0"/>
              <a:t> = 9];</a:t>
            </a:r>
          </a:p>
          <a:p>
            <a:r>
              <a:rPr lang="pt-BR" dirty="0"/>
              <a:t>	2 -- 12 [</a:t>
            </a:r>
            <a:r>
              <a:rPr lang="pt-BR" dirty="0" err="1"/>
              <a:t>label</a:t>
            </a:r>
            <a:r>
              <a:rPr lang="pt-BR" dirty="0"/>
              <a:t> = 14];</a:t>
            </a:r>
          </a:p>
          <a:p>
            <a:r>
              <a:rPr lang="pt-BR" dirty="0"/>
              <a:t>	2 -- 13 [</a:t>
            </a:r>
            <a:r>
              <a:rPr lang="pt-BR" dirty="0" err="1"/>
              <a:t>label</a:t>
            </a:r>
            <a:r>
              <a:rPr lang="pt-BR" dirty="0"/>
              <a:t> = 4];</a:t>
            </a:r>
          </a:p>
          <a:p>
            <a:r>
              <a:rPr lang="pt-BR" dirty="0"/>
              <a:t>	2 -- 14 [</a:t>
            </a:r>
            <a:r>
              <a:rPr lang="pt-BR" dirty="0" err="1"/>
              <a:t>label</a:t>
            </a:r>
            <a:r>
              <a:rPr lang="pt-BR" dirty="0"/>
              <a:t> = 10];</a:t>
            </a:r>
          </a:p>
          <a:p>
            <a:r>
              <a:rPr lang="pt-BR" dirty="0"/>
              <a:t>	3 -- 4 [</a:t>
            </a:r>
            <a:r>
              <a:rPr lang="pt-BR" dirty="0" err="1"/>
              <a:t>label</a:t>
            </a:r>
            <a:r>
              <a:rPr lang="pt-BR" dirty="0"/>
              <a:t> = 18];</a:t>
            </a:r>
          </a:p>
          <a:p>
            <a:r>
              <a:rPr lang="pt-BR" dirty="0"/>
              <a:t>	3 -- 5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	3 -- 6 [</a:t>
            </a:r>
            <a:r>
              <a:rPr lang="pt-BR" dirty="0" err="1"/>
              <a:t>label</a:t>
            </a:r>
            <a:r>
              <a:rPr lang="pt-BR" dirty="0"/>
              <a:t> = 15];</a:t>
            </a:r>
          </a:p>
          <a:p>
            <a:r>
              <a:rPr lang="pt-BR" dirty="0"/>
              <a:t>	3 -- 7 [</a:t>
            </a:r>
            <a:r>
              <a:rPr lang="pt-BR" dirty="0" err="1"/>
              <a:t>label</a:t>
            </a:r>
            <a:r>
              <a:rPr lang="pt-BR" dirty="0"/>
              <a:t> = 1];</a:t>
            </a:r>
          </a:p>
          <a:p>
            <a:r>
              <a:rPr lang="pt-BR" dirty="0"/>
              <a:t>	3 -- 8 [</a:t>
            </a:r>
            <a:r>
              <a:rPr lang="pt-BR" dirty="0" err="1"/>
              <a:t>label</a:t>
            </a:r>
            <a:r>
              <a:rPr lang="pt-BR" dirty="0"/>
              <a:t> = 5];</a:t>
            </a:r>
          </a:p>
          <a:p>
            <a:r>
              <a:rPr lang="pt-BR" dirty="0"/>
              <a:t>	3 -- 9 [</a:t>
            </a:r>
            <a:r>
              <a:rPr lang="pt-BR" dirty="0" err="1"/>
              <a:t>label</a:t>
            </a:r>
            <a:r>
              <a:rPr lang="pt-BR" dirty="0"/>
              <a:t> = 10];</a:t>
            </a:r>
          </a:p>
          <a:p>
            <a:r>
              <a:rPr lang="pt-BR" dirty="0"/>
              <a:t>	3 -- 10 [</a:t>
            </a:r>
            <a:r>
              <a:rPr lang="pt-BR" dirty="0" err="1"/>
              <a:t>label</a:t>
            </a:r>
            <a:r>
              <a:rPr lang="pt-BR" dirty="0"/>
              <a:t> = 19];</a:t>
            </a:r>
          </a:p>
          <a:p>
            <a:r>
              <a:rPr lang="pt-BR" dirty="0"/>
              <a:t>	3 -- 11 [</a:t>
            </a:r>
            <a:r>
              <a:rPr lang="pt-BR" dirty="0" err="1"/>
              <a:t>label</a:t>
            </a:r>
            <a:r>
              <a:rPr lang="pt-BR" dirty="0"/>
              <a:t> = 11];</a:t>
            </a:r>
          </a:p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74E4EB5-0D71-4C19-B442-7C2FEC3A4FE3}"/>
              </a:ext>
            </a:extLst>
          </p:cNvPr>
          <p:cNvSpPr/>
          <p:nvPr/>
        </p:nvSpPr>
        <p:spPr>
          <a:xfrm>
            <a:off x="4388382" y="360024"/>
            <a:ext cx="3175772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	3 -- 12 [</a:t>
            </a:r>
            <a:r>
              <a:rPr lang="pt-BR" dirty="0" err="1"/>
              <a:t>label</a:t>
            </a:r>
            <a:r>
              <a:rPr lang="pt-BR" dirty="0"/>
              <a:t> = 16];</a:t>
            </a:r>
          </a:p>
          <a:p>
            <a:r>
              <a:rPr lang="pt-BR" dirty="0"/>
              <a:t>	3 -- 13 [</a:t>
            </a:r>
            <a:r>
              <a:rPr lang="pt-BR" dirty="0" err="1"/>
              <a:t>label</a:t>
            </a:r>
            <a:r>
              <a:rPr lang="pt-BR" dirty="0"/>
              <a:t> = 7];</a:t>
            </a:r>
          </a:p>
          <a:p>
            <a:r>
              <a:rPr lang="pt-BR" dirty="0"/>
              <a:t>	3 -- 14 [</a:t>
            </a:r>
            <a:r>
              <a:rPr lang="pt-BR" dirty="0" err="1"/>
              <a:t>label</a:t>
            </a:r>
            <a:r>
              <a:rPr lang="pt-BR" dirty="0"/>
              <a:t> = 20];</a:t>
            </a:r>
          </a:p>
          <a:p>
            <a:r>
              <a:rPr lang="pt-BR" dirty="0"/>
              <a:t>	4 -- 5 [</a:t>
            </a:r>
            <a:r>
              <a:rPr lang="pt-BR" dirty="0" err="1"/>
              <a:t>label</a:t>
            </a:r>
            <a:r>
              <a:rPr lang="pt-BR" dirty="0"/>
              <a:t> = 4];</a:t>
            </a:r>
          </a:p>
          <a:p>
            <a:r>
              <a:rPr lang="pt-BR" dirty="0"/>
              <a:t>	4 -- 6 [</a:t>
            </a:r>
            <a:r>
              <a:rPr lang="pt-BR" dirty="0" err="1"/>
              <a:t>label</a:t>
            </a:r>
            <a:r>
              <a:rPr lang="pt-BR" dirty="0"/>
              <a:t> = 17];</a:t>
            </a:r>
          </a:p>
          <a:p>
            <a:r>
              <a:rPr lang="pt-BR" dirty="0"/>
              <a:t>	4 -- 7 [</a:t>
            </a:r>
            <a:r>
              <a:rPr lang="pt-BR" dirty="0" err="1"/>
              <a:t>label</a:t>
            </a:r>
            <a:r>
              <a:rPr lang="pt-BR" dirty="0"/>
              <a:t> = 12];</a:t>
            </a:r>
          </a:p>
          <a:p>
            <a:r>
              <a:rPr lang="pt-BR" dirty="0"/>
              <a:t>	4 -- 8 [</a:t>
            </a:r>
            <a:r>
              <a:rPr lang="pt-BR" dirty="0" err="1"/>
              <a:t>label</a:t>
            </a:r>
            <a:r>
              <a:rPr lang="pt-BR" dirty="0"/>
              <a:t> = 9];</a:t>
            </a:r>
          </a:p>
          <a:p>
            <a:r>
              <a:rPr lang="pt-BR" dirty="0"/>
              <a:t>	4 -- 9 [</a:t>
            </a:r>
            <a:r>
              <a:rPr lang="pt-BR" dirty="0" err="1"/>
              <a:t>label</a:t>
            </a:r>
            <a:r>
              <a:rPr lang="pt-BR" dirty="0"/>
              <a:t> = 3];</a:t>
            </a:r>
          </a:p>
          <a:p>
            <a:r>
              <a:rPr lang="pt-BR" dirty="0"/>
              <a:t>	4 -- 10 [</a:t>
            </a:r>
            <a:r>
              <a:rPr lang="pt-BR" dirty="0" err="1"/>
              <a:t>label</a:t>
            </a:r>
            <a:r>
              <a:rPr lang="pt-BR" dirty="0"/>
              <a:t> = 18];</a:t>
            </a:r>
          </a:p>
          <a:p>
            <a:r>
              <a:rPr lang="pt-BR" dirty="0"/>
              <a:t>	4 -- 11 [</a:t>
            </a:r>
            <a:r>
              <a:rPr lang="pt-BR" dirty="0" err="1"/>
              <a:t>label</a:t>
            </a:r>
            <a:r>
              <a:rPr lang="pt-BR" dirty="0"/>
              <a:t> = 8];</a:t>
            </a:r>
          </a:p>
          <a:p>
            <a:r>
              <a:rPr lang="pt-BR" dirty="0"/>
              <a:t>	4 -- 12 [</a:t>
            </a:r>
            <a:r>
              <a:rPr lang="pt-BR" dirty="0" err="1"/>
              <a:t>label</a:t>
            </a:r>
            <a:r>
              <a:rPr lang="pt-BR" dirty="0"/>
              <a:t> = 13];</a:t>
            </a:r>
          </a:p>
          <a:p>
            <a:r>
              <a:rPr lang="pt-BR" dirty="0"/>
              <a:t>	4 -- 13 [</a:t>
            </a:r>
            <a:r>
              <a:rPr lang="pt-BR" dirty="0" err="1"/>
              <a:t>label</a:t>
            </a:r>
            <a:r>
              <a:rPr lang="pt-BR" dirty="0"/>
              <a:t> = 6];</a:t>
            </a:r>
          </a:p>
          <a:p>
            <a:r>
              <a:rPr lang="pt-BR" dirty="0"/>
              <a:t>	4 -- 14 [</a:t>
            </a:r>
            <a:r>
              <a:rPr lang="pt-BR" dirty="0" err="1"/>
              <a:t>label</a:t>
            </a:r>
            <a:r>
              <a:rPr lang="pt-BR" dirty="0"/>
              <a:t> = 14];</a:t>
            </a:r>
          </a:p>
          <a:p>
            <a:r>
              <a:rPr lang="pt-BR" dirty="0"/>
              <a:t>	5 -- 6 [</a:t>
            </a:r>
            <a:r>
              <a:rPr lang="pt-BR" dirty="0" err="1"/>
              <a:t>label</a:t>
            </a:r>
            <a:r>
              <a:rPr lang="pt-BR" dirty="0"/>
              <a:t> = 1];</a:t>
            </a:r>
          </a:p>
          <a:p>
            <a:r>
              <a:rPr lang="pt-BR" dirty="0"/>
              <a:t>	5 -- 7 [</a:t>
            </a:r>
            <a:r>
              <a:rPr lang="pt-BR" dirty="0" err="1"/>
              <a:t>label</a:t>
            </a:r>
            <a:r>
              <a:rPr lang="pt-BR" dirty="0"/>
              <a:t> = 12];</a:t>
            </a:r>
          </a:p>
          <a:p>
            <a:r>
              <a:rPr lang="pt-BR" dirty="0"/>
              <a:t>	5 -- 8 [</a:t>
            </a:r>
            <a:r>
              <a:rPr lang="pt-BR" dirty="0" err="1"/>
              <a:t>label</a:t>
            </a:r>
            <a:r>
              <a:rPr lang="pt-BR" dirty="0"/>
              <a:t> = 16];</a:t>
            </a:r>
          </a:p>
          <a:p>
            <a:r>
              <a:rPr lang="pt-BR" dirty="0"/>
              <a:t>	5 -- 9 [</a:t>
            </a:r>
            <a:r>
              <a:rPr lang="pt-BR" dirty="0" err="1"/>
              <a:t>label</a:t>
            </a:r>
            <a:r>
              <a:rPr lang="pt-BR" dirty="0"/>
              <a:t> = 17];</a:t>
            </a:r>
          </a:p>
          <a:p>
            <a:r>
              <a:rPr lang="pt-BR" dirty="0"/>
              <a:t>	5 -- 10 [</a:t>
            </a:r>
            <a:r>
              <a:rPr lang="pt-BR" dirty="0" err="1"/>
              <a:t>label</a:t>
            </a:r>
            <a:r>
              <a:rPr lang="pt-BR" dirty="0"/>
              <a:t> = 10];</a:t>
            </a:r>
          </a:p>
          <a:p>
            <a:r>
              <a:rPr lang="pt-BR" dirty="0"/>
              <a:t>	5 -- 11 [</a:t>
            </a:r>
            <a:r>
              <a:rPr lang="pt-BR" dirty="0" err="1"/>
              <a:t>label</a:t>
            </a:r>
            <a:r>
              <a:rPr lang="pt-BR" dirty="0"/>
              <a:t> = 4];</a:t>
            </a:r>
          </a:p>
          <a:p>
            <a:r>
              <a:rPr lang="pt-BR" dirty="0"/>
              <a:t>	5 -- 12 [</a:t>
            </a:r>
            <a:r>
              <a:rPr lang="pt-BR" dirty="0" err="1"/>
              <a:t>label</a:t>
            </a:r>
            <a:r>
              <a:rPr lang="pt-BR" dirty="0"/>
              <a:t> = 3];</a:t>
            </a:r>
          </a:p>
          <a:p>
            <a:r>
              <a:rPr lang="pt-BR" dirty="0"/>
              <a:t>	5 -- 13 [</a:t>
            </a:r>
            <a:r>
              <a:rPr lang="pt-BR" dirty="0" err="1"/>
              <a:t>label</a:t>
            </a:r>
            <a:r>
              <a:rPr lang="pt-BR" dirty="0"/>
              <a:t> = 13];</a:t>
            </a:r>
          </a:p>
          <a:p>
            <a:r>
              <a:rPr lang="pt-BR" dirty="0"/>
              <a:t>	5 -- 14 [</a:t>
            </a:r>
            <a:r>
              <a:rPr lang="pt-BR" dirty="0" err="1"/>
              <a:t>label</a:t>
            </a:r>
            <a:r>
              <a:rPr lang="pt-BR" dirty="0"/>
              <a:t> = 20];</a:t>
            </a:r>
          </a:p>
          <a:p>
            <a:r>
              <a:rPr lang="pt-BR" dirty="0"/>
              <a:t>	6 -- 7 [</a:t>
            </a:r>
            <a:r>
              <a:rPr lang="pt-BR" dirty="0" err="1"/>
              <a:t>label</a:t>
            </a:r>
            <a:r>
              <a:rPr lang="pt-BR" dirty="0"/>
              <a:t> = 15];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C4545A7-A7C8-4E86-BA92-23B98632D412}"/>
              </a:ext>
            </a:extLst>
          </p:cNvPr>
          <p:cNvSpPr/>
          <p:nvPr/>
        </p:nvSpPr>
        <p:spPr>
          <a:xfrm>
            <a:off x="6634471" y="339048"/>
            <a:ext cx="326164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	6 -- 8 [</a:t>
            </a:r>
            <a:r>
              <a:rPr lang="pt-BR" dirty="0" err="1"/>
              <a:t>label</a:t>
            </a:r>
            <a:r>
              <a:rPr lang="pt-BR" dirty="0"/>
              <a:t> = 9];</a:t>
            </a:r>
          </a:p>
          <a:p>
            <a:r>
              <a:rPr lang="pt-BR" dirty="0"/>
              <a:t>	6 -- 9 [</a:t>
            </a:r>
            <a:r>
              <a:rPr lang="pt-BR" dirty="0" err="1"/>
              <a:t>label</a:t>
            </a:r>
            <a:r>
              <a:rPr lang="pt-BR" dirty="0"/>
              <a:t> = 14];</a:t>
            </a:r>
          </a:p>
          <a:p>
            <a:r>
              <a:rPr lang="pt-BR" dirty="0"/>
              <a:t>	6 -- 10 [</a:t>
            </a:r>
            <a:r>
              <a:rPr lang="pt-BR" dirty="0" err="1"/>
              <a:t>label</a:t>
            </a:r>
            <a:r>
              <a:rPr lang="pt-BR" dirty="0"/>
              <a:t> = 19];</a:t>
            </a:r>
          </a:p>
          <a:p>
            <a:r>
              <a:rPr lang="pt-BR" dirty="0"/>
              <a:t>	6 -- 11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	6 -- 12 [</a:t>
            </a:r>
            <a:r>
              <a:rPr lang="pt-BR" dirty="0" err="1"/>
              <a:t>label</a:t>
            </a:r>
            <a:r>
              <a:rPr lang="pt-BR" dirty="0"/>
              <a:t> = 5];</a:t>
            </a:r>
          </a:p>
          <a:p>
            <a:r>
              <a:rPr lang="pt-BR" dirty="0"/>
              <a:t>	6 -- 13 [</a:t>
            </a:r>
            <a:r>
              <a:rPr lang="pt-BR" dirty="0" err="1"/>
              <a:t>label</a:t>
            </a:r>
            <a:r>
              <a:rPr lang="pt-BR" dirty="0"/>
              <a:t> = 11];</a:t>
            </a:r>
          </a:p>
          <a:p>
            <a:r>
              <a:rPr lang="pt-BR" dirty="0"/>
              <a:t>	6 -- 14 [</a:t>
            </a:r>
            <a:r>
              <a:rPr lang="pt-BR" dirty="0" err="1"/>
              <a:t>label</a:t>
            </a:r>
            <a:r>
              <a:rPr lang="pt-BR" dirty="0"/>
              <a:t> = 6];</a:t>
            </a:r>
          </a:p>
          <a:p>
            <a:r>
              <a:rPr lang="pt-BR" dirty="0"/>
              <a:t>	7 -- 8 [</a:t>
            </a:r>
            <a:r>
              <a:rPr lang="pt-BR" dirty="0" err="1"/>
              <a:t>label</a:t>
            </a:r>
            <a:r>
              <a:rPr lang="pt-BR" dirty="0"/>
              <a:t> = 7];</a:t>
            </a:r>
          </a:p>
          <a:p>
            <a:r>
              <a:rPr lang="pt-BR" dirty="0"/>
              <a:t>	7 -- 9 [</a:t>
            </a:r>
            <a:r>
              <a:rPr lang="pt-BR" dirty="0" err="1"/>
              <a:t>label</a:t>
            </a:r>
            <a:r>
              <a:rPr lang="pt-BR" dirty="0"/>
              <a:t> = 8];</a:t>
            </a:r>
          </a:p>
          <a:p>
            <a:r>
              <a:rPr lang="pt-BR" dirty="0"/>
              <a:t>	7 -- 10 [</a:t>
            </a:r>
            <a:r>
              <a:rPr lang="pt-BR" dirty="0" err="1"/>
              <a:t>label</a:t>
            </a:r>
            <a:r>
              <a:rPr lang="pt-BR" dirty="0"/>
              <a:t> = 18];</a:t>
            </a:r>
          </a:p>
          <a:p>
            <a:r>
              <a:rPr lang="pt-BR" dirty="0"/>
              <a:t>	7 -- 11 [</a:t>
            </a:r>
            <a:r>
              <a:rPr lang="pt-BR" dirty="0" err="1"/>
              <a:t>label</a:t>
            </a:r>
            <a:r>
              <a:rPr lang="pt-BR" dirty="0"/>
              <a:t> = 19];</a:t>
            </a:r>
          </a:p>
          <a:p>
            <a:r>
              <a:rPr lang="pt-BR" dirty="0"/>
              <a:t>	7 -- 12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	7 -- 13 [</a:t>
            </a:r>
            <a:r>
              <a:rPr lang="pt-BR" dirty="0" err="1"/>
              <a:t>label</a:t>
            </a:r>
            <a:r>
              <a:rPr lang="pt-BR" dirty="0"/>
              <a:t> = 15];</a:t>
            </a:r>
          </a:p>
          <a:p>
            <a:r>
              <a:rPr lang="pt-BR" dirty="0"/>
              <a:t>	7 -- 14 [</a:t>
            </a:r>
            <a:r>
              <a:rPr lang="pt-BR" dirty="0" err="1"/>
              <a:t>label</a:t>
            </a:r>
            <a:r>
              <a:rPr lang="pt-BR" dirty="0"/>
              <a:t> = 16];</a:t>
            </a:r>
          </a:p>
          <a:p>
            <a:r>
              <a:rPr lang="pt-BR" dirty="0"/>
              <a:t>	8 -- 9 [</a:t>
            </a:r>
            <a:r>
              <a:rPr lang="pt-BR" dirty="0" err="1"/>
              <a:t>label</a:t>
            </a:r>
            <a:r>
              <a:rPr lang="pt-BR" dirty="0"/>
              <a:t> = 8];</a:t>
            </a:r>
          </a:p>
          <a:p>
            <a:r>
              <a:rPr lang="pt-BR" dirty="0"/>
              <a:t>	8 -- 10 [</a:t>
            </a:r>
            <a:r>
              <a:rPr lang="pt-BR" dirty="0" err="1"/>
              <a:t>label</a:t>
            </a:r>
            <a:r>
              <a:rPr lang="pt-BR" dirty="0"/>
              <a:t> = 20];</a:t>
            </a:r>
          </a:p>
          <a:p>
            <a:r>
              <a:rPr lang="pt-BR" dirty="0"/>
              <a:t>	8 -- 11 [</a:t>
            </a:r>
            <a:r>
              <a:rPr lang="pt-BR" dirty="0" err="1"/>
              <a:t>label</a:t>
            </a:r>
            <a:r>
              <a:rPr lang="pt-BR" dirty="0"/>
              <a:t> = 12];</a:t>
            </a:r>
          </a:p>
          <a:p>
            <a:r>
              <a:rPr lang="pt-BR" dirty="0"/>
              <a:t>	8 -- 12 [</a:t>
            </a:r>
            <a:r>
              <a:rPr lang="pt-BR" dirty="0" err="1"/>
              <a:t>label</a:t>
            </a:r>
            <a:r>
              <a:rPr lang="pt-BR" dirty="0"/>
              <a:t> = 5];</a:t>
            </a:r>
          </a:p>
          <a:p>
            <a:r>
              <a:rPr lang="pt-BR" dirty="0"/>
              <a:t>	8 -- 13 [</a:t>
            </a:r>
            <a:r>
              <a:rPr lang="pt-BR" dirty="0" err="1"/>
              <a:t>label</a:t>
            </a:r>
            <a:r>
              <a:rPr lang="pt-BR" dirty="0"/>
              <a:t> = 9];</a:t>
            </a:r>
          </a:p>
          <a:p>
            <a:r>
              <a:rPr lang="pt-BR" dirty="0"/>
              <a:t>	8 -- 14 [</a:t>
            </a:r>
            <a:r>
              <a:rPr lang="pt-BR" dirty="0" err="1"/>
              <a:t>label</a:t>
            </a:r>
            <a:r>
              <a:rPr lang="pt-BR" dirty="0"/>
              <a:t> = 14];</a:t>
            </a:r>
          </a:p>
          <a:p>
            <a:r>
              <a:rPr lang="pt-BR" dirty="0"/>
              <a:t>	9 -- 10 [</a:t>
            </a:r>
            <a:r>
              <a:rPr lang="pt-BR" dirty="0" err="1"/>
              <a:t>label</a:t>
            </a:r>
            <a:r>
              <a:rPr lang="pt-BR" dirty="0"/>
              <a:t> = 4];</a:t>
            </a:r>
          </a:p>
          <a:p>
            <a:r>
              <a:rPr lang="pt-BR" dirty="0"/>
              <a:t>	9 -- 11 [</a:t>
            </a:r>
            <a:r>
              <a:rPr lang="pt-BR" dirty="0" err="1"/>
              <a:t>label</a:t>
            </a:r>
            <a:r>
              <a:rPr lang="pt-BR" dirty="0"/>
              <a:t> = 10];</a:t>
            </a:r>
          </a:p>
          <a:p>
            <a:r>
              <a:rPr lang="pt-BR" dirty="0"/>
              <a:t>	9 -- 12 [</a:t>
            </a:r>
            <a:r>
              <a:rPr lang="pt-BR" dirty="0" err="1"/>
              <a:t>label</a:t>
            </a:r>
            <a:r>
              <a:rPr lang="pt-BR" dirty="0"/>
              <a:t> = 18];</a:t>
            </a:r>
          </a:p>
          <a:p>
            <a:r>
              <a:rPr lang="pt-BR" dirty="0"/>
              <a:t>	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6568D8A-378A-4BCF-916F-BB3C32874D92}"/>
              </a:ext>
            </a:extLst>
          </p:cNvPr>
          <p:cNvSpPr/>
          <p:nvPr/>
        </p:nvSpPr>
        <p:spPr>
          <a:xfrm>
            <a:off x="8449378" y="1617782"/>
            <a:ext cx="3261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			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3602627-1347-403F-9738-33D78A756CE0}"/>
              </a:ext>
            </a:extLst>
          </p:cNvPr>
          <p:cNvSpPr/>
          <p:nvPr/>
        </p:nvSpPr>
        <p:spPr>
          <a:xfrm>
            <a:off x="8916174" y="360024"/>
            <a:ext cx="32616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	9 -- 13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	9 -- 14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	10 -- 11 [</a:t>
            </a:r>
            <a:r>
              <a:rPr lang="pt-BR" dirty="0" err="1"/>
              <a:t>label</a:t>
            </a:r>
            <a:r>
              <a:rPr lang="pt-BR" dirty="0"/>
              <a:t> = 6];</a:t>
            </a:r>
          </a:p>
          <a:p>
            <a:r>
              <a:rPr lang="pt-BR" dirty="0"/>
              <a:t>	10 -- 12 [</a:t>
            </a:r>
            <a:r>
              <a:rPr lang="pt-BR" dirty="0" err="1"/>
              <a:t>label</a:t>
            </a:r>
            <a:r>
              <a:rPr lang="pt-BR" dirty="0"/>
              <a:t> = 1];</a:t>
            </a:r>
          </a:p>
          <a:p>
            <a:r>
              <a:rPr lang="pt-BR" dirty="0"/>
              <a:t>	10 -- 13 [</a:t>
            </a:r>
            <a:r>
              <a:rPr lang="pt-BR" dirty="0" err="1"/>
              <a:t>label</a:t>
            </a:r>
            <a:r>
              <a:rPr lang="pt-BR" dirty="0"/>
              <a:t> = 7];</a:t>
            </a:r>
          </a:p>
          <a:p>
            <a:r>
              <a:rPr lang="pt-BR" dirty="0"/>
              <a:t>	10 -- 14 [</a:t>
            </a:r>
            <a:r>
              <a:rPr lang="pt-BR" dirty="0" err="1"/>
              <a:t>label</a:t>
            </a:r>
            <a:r>
              <a:rPr lang="pt-BR" dirty="0"/>
              <a:t> = 14];</a:t>
            </a:r>
          </a:p>
          <a:p>
            <a:r>
              <a:rPr lang="pt-BR" dirty="0"/>
              <a:t>	11 -- 12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	11 -- 13 [</a:t>
            </a:r>
            <a:r>
              <a:rPr lang="pt-BR" dirty="0" err="1"/>
              <a:t>label</a:t>
            </a:r>
            <a:r>
              <a:rPr lang="pt-BR" dirty="0"/>
              <a:t> = 9];</a:t>
            </a:r>
          </a:p>
          <a:p>
            <a:r>
              <a:rPr lang="pt-BR" dirty="0"/>
              <a:t>	11 -- 14 [</a:t>
            </a:r>
            <a:r>
              <a:rPr lang="pt-BR" dirty="0" err="1"/>
              <a:t>label</a:t>
            </a:r>
            <a:r>
              <a:rPr lang="pt-BR" dirty="0"/>
              <a:t> = 4];</a:t>
            </a:r>
          </a:p>
          <a:p>
            <a:r>
              <a:rPr lang="pt-BR" dirty="0"/>
              <a:t>	12 -- 13 [</a:t>
            </a:r>
            <a:r>
              <a:rPr lang="pt-BR" dirty="0" err="1"/>
              <a:t>label</a:t>
            </a:r>
            <a:r>
              <a:rPr lang="pt-BR" dirty="0"/>
              <a:t> = 3];</a:t>
            </a:r>
          </a:p>
          <a:p>
            <a:r>
              <a:rPr lang="pt-BR" dirty="0"/>
              <a:t>	12 -- 14 [</a:t>
            </a:r>
            <a:r>
              <a:rPr lang="pt-BR" dirty="0" err="1"/>
              <a:t>label</a:t>
            </a:r>
            <a:r>
              <a:rPr lang="pt-BR" dirty="0"/>
              <a:t> = 8];</a:t>
            </a:r>
          </a:p>
          <a:p>
            <a:r>
              <a:rPr lang="pt-BR" dirty="0"/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9AC2780-BA1F-41E0-A8BF-9432427DF6F5}"/>
              </a:ext>
            </a:extLst>
          </p:cNvPr>
          <p:cNvSpPr txBox="1"/>
          <p:nvPr/>
        </p:nvSpPr>
        <p:spPr>
          <a:xfrm>
            <a:off x="9689744" y="6076967"/>
            <a:ext cx="240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G={15,103}</a:t>
            </a:r>
          </a:p>
        </p:txBody>
      </p:sp>
    </p:spTree>
    <p:extLst>
      <p:ext uri="{BB962C8B-B14F-4D97-AF65-F5344CB8AC3E}">
        <p14:creationId xmlns:p14="http://schemas.microsoft.com/office/powerpoint/2010/main" val="178066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5141625-7BCA-4497-A7CE-E53B9EBFD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81601"/>
            <a:ext cx="11982450" cy="649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2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4264</TotalTime>
  <Words>134</Words>
  <Application>Microsoft Office PowerPoint</Application>
  <PresentationFormat>Widescreen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DejaVu Serif</vt:lpstr>
      <vt:lpstr>Estrangelo Edessa</vt:lpstr>
      <vt:lpstr>Gill Sans MT</vt:lpstr>
      <vt:lpstr>Microsoft Sans Serif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Leonardo D. Batista</cp:lastModifiedBy>
  <cp:revision>1113</cp:revision>
  <dcterms:created xsi:type="dcterms:W3CDTF">2015-12-31T02:20:12Z</dcterms:created>
  <dcterms:modified xsi:type="dcterms:W3CDTF">2017-12-12T12:26:25Z</dcterms:modified>
</cp:coreProperties>
</file>