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06a4d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06a4d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06a4dd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06a4dd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06a4dd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06a4dd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06a4dd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06a4dd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06a4dd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06a4dd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06a4dd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06a4dd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06a4dd5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06a4dd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Проект “Файловый </a:t>
            </a:r>
            <a:r>
              <a:rPr lang="ru" sz="4500"/>
              <a:t>менеджер</a:t>
            </a:r>
            <a:r>
              <a:rPr lang="ru" sz="4500"/>
              <a:t>”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Хамзин Руслан Денисович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4619" l="19621" r="19591" t="18600"/>
          <a:stretch/>
        </p:blipFill>
        <p:spPr>
          <a:xfrm>
            <a:off x="1927200" y="218700"/>
            <a:ext cx="5754976" cy="43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495300" y="4518900"/>
            <a:ext cx="32394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Интерфейс программы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56075" y="218700"/>
            <a:ext cx="81051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shutil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uic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QtWidgets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PyQt5.QtWidgets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QApplication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QWidget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QMainWindow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PyQt5.QtWidgets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QLabel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QInputDialog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PyQt5.QtGui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QPixmap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PyQt5.QtCore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QCoreApplication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Qt</a:t>
            </a:r>
            <a:endParaRPr sz="2000"/>
          </a:p>
        </p:txBody>
      </p:sp>
      <p:sp>
        <p:nvSpPr>
          <p:cNvPr id="67" name="Google Shape;67;p15"/>
          <p:cNvSpPr txBox="1"/>
          <p:nvPr/>
        </p:nvSpPr>
        <p:spPr>
          <a:xfrm>
            <a:off x="3093800" y="3789850"/>
            <a:ext cx="5070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Использованные библиотеки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635550" y="150350"/>
            <a:ext cx="78729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text =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.lineEdit.text()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os.path.isdir(text):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files = os.listdir(text)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.label_2.setText(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.join(files))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.label_2.adjustSize()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.sizeLabel.setText(human_read_format(os.path.getsize(text)))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os.path.isfile(text):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text.split(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'jpg'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'png'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'bmp'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pixmap = QPixmap(text)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.label_2.setPixmap(pixmap)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.label_2.resize(pixmap.width()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pixmap.height())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text.split(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ru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'txt'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 = </a:t>
            </a:r>
            <a:r>
              <a:rPr lang="ru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(text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.label_2.setText(f.read())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.label_2.adjustSize()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f.close()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.sizeLabel.setText(human_read_format(os.path.getsize(text)))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.label_2.setText(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'Такого файла не существует. Попробуйте другой.'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			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Функция открытия файла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18700" y="259700"/>
            <a:ext cx="88707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reply = QMessageBox.question(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'Удаление файла'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"Вы уверены, что хотите удалить файл?"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QMessageBox.Yes | QMessageBox.Cancel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QMessageBox.Cancel)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reply == QMessageBox.Yes: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text = 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.lineEdit.text()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os.path.isdir(text):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shutil.rmtree(text)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os.path.isfile(text):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os.remove(text)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3093800" y="3789850"/>
            <a:ext cx="5070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Функция удаления файла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91350" y="300700"/>
            <a:ext cx="86382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text = 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.lineEdit.text()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okBtnPressed = QInputDialog.getText(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место"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"Куда хотите скопировать?"</a:t>
            </a:r>
            <a:endParaRPr sz="18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okBtnPressed: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shutil.copy2(text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ru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8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reply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QMessageBox.question(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'Ошибка'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"Неправильно указан путь"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QMessageBox.Ok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QMessageBox.Ok)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3093800" y="4018450"/>
            <a:ext cx="5070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Функция копирования файла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191350" y="300700"/>
            <a:ext cx="86382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rename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text = 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.lineEdit.text()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okBtnPressed = QInputDialog.getText(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имя"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"Как переименовать файл?"</a:t>
            </a:r>
            <a:endParaRPr sz="18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okBtnPressed: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os.rename(text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ru" sz="18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8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reply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QMessageBox.question(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'Ошибка'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"Невозможное имя файла"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QMessageBox.Ok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QMessageBox.Ok)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2484200" y="4018450"/>
            <a:ext cx="5070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Функция </a:t>
            </a:r>
            <a:r>
              <a:rPr lang="ru" sz="1800"/>
              <a:t>переименования</a:t>
            </a:r>
            <a:r>
              <a:rPr lang="ru" sz="1800"/>
              <a:t> файла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456175" y="250450"/>
            <a:ext cx="47565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.label_2.setText(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.lineEdit.setText(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.sizeLabel.setText(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456175" y="1514450"/>
            <a:ext cx="2687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Функция очистки окон</a:t>
            </a:r>
            <a:endParaRPr sz="1800"/>
          </a:p>
        </p:txBody>
      </p:sp>
      <p:sp>
        <p:nvSpPr>
          <p:cNvPr id="97" name="Google Shape;97;p20"/>
          <p:cNvSpPr txBox="1"/>
          <p:nvPr/>
        </p:nvSpPr>
        <p:spPr>
          <a:xfrm>
            <a:off x="456175" y="2274050"/>
            <a:ext cx="74439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reply = QMessageBox.question(</a:t>
            </a:r>
            <a:r>
              <a:rPr lang="ru" sz="18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'Выход'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"Вы точно хотите выйти?"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QMessageBox.Yes | QMessageBox.No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QMessageBox.No)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reply == QMessageBox.Yes: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QCoreApplication.exit()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540225" y="4353675"/>
            <a:ext cx="54192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Функция выхода из приложения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