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06a4d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06a4d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06a4dd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06a4dd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06a4dd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06a4dd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06a4dd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06a4dd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06a4dd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06a4dd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06a4dd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06a4dd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06a4dd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06a4dd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Проект “Файловый </a:t>
            </a:r>
            <a:r>
              <a:rPr lang="ru" sz="4500"/>
              <a:t>менеджер</a:t>
            </a:r>
            <a:r>
              <a:rPr lang="ru" sz="4500"/>
              <a:t>”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Хамзин Руслан Денисович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4619" l="19621" r="19591" t="18600"/>
          <a:stretch/>
        </p:blipFill>
        <p:spPr>
          <a:xfrm>
            <a:off x="1927200" y="218700"/>
            <a:ext cx="5754976" cy="43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95300" y="4518900"/>
            <a:ext cx="3239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Интерфейс программы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56075" y="218700"/>
            <a:ext cx="81051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shutil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uic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QtWidgets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PyQt5.QtWidgets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QApplication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QWidget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QMainWindow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PyQt5.QtWidgets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QLabel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QInputDialog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PyQt5.QtGui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QPixmap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PyQt5.QtCore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QCoreApplication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Qt</a:t>
            </a:r>
            <a:endParaRPr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3093800" y="37898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Использованные библиотеки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24440" l="19772" r="19910" t="18867"/>
          <a:stretch/>
        </p:blipFill>
        <p:spPr>
          <a:xfrm>
            <a:off x="1802875" y="216825"/>
            <a:ext cx="5439274" cy="4089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 flipH="1" rot="10800000">
            <a:off x="1593125" y="2007725"/>
            <a:ext cx="13293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6"/>
          <p:cNvSpPr txBox="1"/>
          <p:nvPr/>
        </p:nvSpPr>
        <p:spPr>
          <a:xfrm>
            <a:off x="367650" y="2168175"/>
            <a:ext cx="13293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файла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36500" y="4392100"/>
            <a:ext cx="1055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Открыть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932000" y="43994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Удалить</a:t>
            </a:r>
            <a:endParaRPr sz="18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4976" l="20038" r="20056" t="18568"/>
          <a:stretch/>
        </p:blipFill>
        <p:spPr>
          <a:xfrm>
            <a:off x="1800500" y="143750"/>
            <a:ext cx="5307325" cy="4001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 rot="10800000">
            <a:off x="1414025" y="2271925"/>
            <a:ext cx="22623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426575" y="2941950"/>
            <a:ext cx="13104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Уточнение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703400" y="4323250"/>
            <a:ext cx="1478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Копировать</a:t>
            </a:r>
            <a:endParaRPr sz="18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4902" l="19867" r="19819" t="18488"/>
          <a:stretch/>
        </p:blipFill>
        <p:spPr>
          <a:xfrm>
            <a:off x="1587625" y="182900"/>
            <a:ext cx="5406125" cy="4059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flipH="1" rot="10800000">
            <a:off x="1461150" y="2262425"/>
            <a:ext cx="2215200" cy="4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 txBox="1"/>
          <p:nvPr/>
        </p:nvSpPr>
        <p:spPr>
          <a:xfrm>
            <a:off x="263950" y="2686650"/>
            <a:ext cx="1323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Место, куда скопировали содержимое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382100" y="4248975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Переименовать</a:t>
            </a:r>
            <a:endParaRPr sz="18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24582" l="19813" r="19704" t="18644"/>
          <a:stretch/>
        </p:blipFill>
        <p:spPr>
          <a:xfrm>
            <a:off x="1717750" y="186875"/>
            <a:ext cx="5307574" cy="39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/>
          <p:nvPr/>
        </p:nvCxnSpPr>
        <p:spPr>
          <a:xfrm flipH="1" rot="10800000">
            <a:off x="1489425" y="2253075"/>
            <a:ext cx="22812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 txBox="1"/>
          <p:nvPr/>
        </p:nvSpPr>
        <p:spPr>
          <a:xfrm>
            <a:off x="254525" y="2573525"/>
            <a:ext cx="1187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Новое имя файла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24440" l="19922" r="19759" t="18282"/>
          <a:stretch/>
        </p:blipFill>
        <p:spPr>
          <a:xfrm>
            <a:off x="1704675" y="168900"/>
            <a:ext cx="5261325" cy="399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03400" y="4323250"/>
            <a:ext cx="1478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Выход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