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2076cc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2076cc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076cc6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076cc6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076cc6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076cc6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2076cc6e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2076cc6e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“Messager”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Хамзин Руслан Денисович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Идея проекта - создать сильно упрощенную версию </a:t>
            </a:r>
            <a:r>
              <a:rPr lang="ru" sz="2400"/>
              <a:t>мессенджера. В нем есть функции авторизации, регистрации и отправки сообщений. Также есть личный кабинет, где можно посмотреть информацию о себе, входящие и исходящие сообщения.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flask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render_template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redirect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flash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flask_wtf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FlaskForm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wtforms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StringField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PasswordField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BooleanField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SubmitField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wtforms.validators 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DataRequired</a:t>
            </a: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ru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360000" spcFirstLastPara="1" rIns="91425" wrap="square" tIns="91425">
            <a:noAutofit/>
          </a:bodyPr>
          <a:lstStyle/>
          <a:p>
            <a:pPr indent="36000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Был написан класс для базы данных с таблицами для пользователей, входящих и исходящих сообщений, а также классы для форм.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66394" l="32456" r="28752" t="17615"/>
          <a:stretch/>
        </p:blipFill>
        <p:spPr>
          <a:xfrm>
            <a:off x="836350" y="2158000"/>
            <a:ext cx="7311002" cy="24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Я считаю, что поставленные цели проект выполнил.</a:t>
            </a:r>
            <a:endParaRPr sz="2000"/>
          </a:p>
          <a:p>
            <a:pPr indent="3600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В дальнейшем можно добавить прикрепление файлов к сообщению, большее количество информации в личном кабинете и пользовательскую аватарку.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