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b6025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b6025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b602594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b60259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b60259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b60259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b60259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b60259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0" Type="http://schemas.openxmlformats.org/officeDocument/2006/relationships/image" Target="../media/image8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Игра “Galaga”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 Хамзин Руслан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043900" y="1657200"/>
            <a:ext cx="637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3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endParaRPr sz="3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3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endParaRPr sz="3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3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pygame</a:t>
            </a:r>
            <a:endParaRPr sz="3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3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sz="3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3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endParaRPr sz="3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Спрайты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00" y="1998988"/>
            <a:ext cx="1153688" cy="11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4231" y="1998988"/>
            <a:ext cx="1153688" cy="11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762" y="1998988"/>
            <a:ext cx="1153688" cy="11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2575" y="2940675"/>
            <a:ext cx="1153700" cy="11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1050" y="3408625"/>
            <a:ext cx="199032" cy="2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1559" y="3408625"/>
            <a:ext cx="199032" cy="2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62081" y="3408625"/>
            <a:ext cx="199032" cy="2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3770675"/>
            <a:ext cx="38100" cy="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475" y="1009392"/>
            <a:ext cx="2943000" cy="339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50" y="1009368"/>
            <a:ext cx="2943000" cy="3395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0512" y="1009392"/>
            <a:ext cx="2943000" cy="339575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Экраны начала и окончания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-2768825" y="33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25928" l="9649" r="48616" t="12055"/>
          <a:stretch/>
        </p:blipFill>
        <p:spPr>
          <a:xfrm>
            <a:off x="2408700" y="0"/>
            <a:ext cx="432658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