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1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33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7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5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9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34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45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3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E74C-C238-4970-9467-5450CBB88A53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5009-79CC-4B92-829B-558DBBFE6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37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Проект Алиса - загадки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476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Подготовил </a:t>
            </a:r>
            <a:r>
              <a:rPr lang="ru-RU" sz="2800" dirty="0" err="1" smtClean="0"/>
              <a:t>Хамзин</a:t>
            </a:r>
            <a:r>
              <a:rPr lang="ru-RU" sz="2800" dirty="0" smtClean="0"/>
              <a:t> Руслан Денисович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0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47675">
              <a:buNone/>
            </a:pPr>
            <a:r>
              <a:rPr lang="ru-RU" b="1" dirty="0" smtClean="0"/>
              <a:t>Идея проекта:</a:t>
            </a:r>
            <a:r>
              <a:rPr lang="ru-RU" dirty="0" smtClean="0"/>
              <a:t> Помочь Алисе научиться загадывать загадки.</a:t>
            </a:r>
          </a:p>
          <a:p>
            <a:pPr marL="0" indent="447675">
              <a:buNone/>
            </a:pPr>
            <a:r>
              <a:rPr lang="ru-RU" b="1" dirty="0" smtClean="0"/>
              <a:t>Алиса должна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Представляться и спрашивать имя у игрока</a:t>
            </a:r>
          </a:p>
          <a:p>
            <a:r>
              <a:rPr lang="ru-RU" dirty="0" smtClean="0"/>
              <a:t>Уметь давать справку по игре</a:t>
            </a:r>
          </a:p>
          <a:p>
            <a:r>
              <a:rPr lang="ru-RU" dirty="0" smtClean="0"/>
              <a:t>Уметь загадывать загадки</a:t>
            </a:r>
          </a:p>
          <a:p>
            <a:r>
              <a:rPr lang="ru-RU" dirty="0" smtClean="0"/>
              <a:t>Показывать картинку на правильный ответ</a:t>
            </a:r>
          </a:p>
          <a:p>
            <a:r>
              <a:rPr lang="ru-RU" dirty="0" smtClean="0"/>
              <a:t>Давать ссылку на 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1699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from </a:t>
            </a:r>
            <a:r>
              <a:rPr lang="en-US" sz="4000" dirty="0" smtClean="0"/>
              <a:t>flask </a:t>
            </a:r>
            <a:r>
              <a:rPr lang="en-US" sz="4000" dirty="0"/>
              <a:t>import </a:t>
            </a:r>
            <a:r>
              <a:rPr lang="en-US" sz="4000" dirty="0" smtClean="0"/>
              <a:t>Flask</a:t>
            </a:r>
            <a:r>
              <a:rPr lang="en-US" sz="4000" dirty="0"/>
              <a:t>, </a:t>
            </a:r>
            <a:r>
              <a:rPr lang="en-US" sz="4000" dirty="0" smtClean="0"/>
              <a:t>request</a:t>
            </a:r>
            <a:br>
              <a:rPr lang="en-US" sz="4000" dirty="0" smtClean="0"/>
            </a:br>
            <a:r>
              <a:rPr lang="en-US" sz="4000" dirty="0"/>
              <a:t>import </a:t>
            </a:r>
            <a:r>
              <a:rPr lang="en-US" sz="4000" dirty="0" smtClean="0"/>
              <a:t>logging</a:t>
            </a:r>
            <a:br>
              <a:rPr lang="en-US" sz="4000" dirty="0" smtClean="0"/>
            </a:br>
            <a:r>
              <a:rPr lang="en-US" sz="4000" dirty="0"/>
              <a:t>import </a:t>
            </a:r>
            <a:r>
              <a:rPr lang="en-US" sz="4000" dirty="0" err="1" smtClean="0"/>
              <a:t>json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import </a:t>
            </a:r>
            <a:r>
              <a:rPr lang="en-US" sz="4000" dirty="0" smtClean="0"/>
              <a:t>random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367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>
              <a:buNone/>
            </a:pPr>
            <a:r>
              <a:rPr lang="ru-RU" dirty="0" smtClean="0"/>
              <a:t>Сама Алиса, когда дает ответ на загадку, показывает изображение ответа и дает ссылку на статью в Википедии о нем.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" t="40439" r="33214" b="4204"/>
          <a:stretch/>
        </p:blipFill>
        <p:spPr bwMode="auto">
          <a:xfrm>
            <a:off x="2195736" y="3263869"/>
            <a:ext cx="4896544" cy="342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9263">
              <a:buNone/>
            </a:pPr>
            <a:r>
              <a:rPr lang="ru-RU" dirty="0" smtClean="0"/>
              <a:t>Алиса выполняет все вышеперечисленные задачи.</a:t>
            </a:r>
          </a:p>
          <a:p>
            <a:pPr marL="0" indent="449263">
              <a:buNone/>
            </a:pPr>
            <a:r>
              <a:rPr lang="ru-RU" dirty="0" smtClean="0"/>
              <a:t>В будущем можно:</a:t>
            </a:r>
          </a:p>
          <a:p>
            <a:r>
              <a:rPr lang="ru-RU" dirty="0" smtClean="0"/>
              <a:t>Увеличить базу загадок</a:t>
            </a:r>
          </a:p>
          <a:p>
            <a:r>
              <a:rPr lang="ru-RU" dirty="0" smtClean="0"/>
              <a:t>Добавить разделение по категориям и сложностям</a:t>
            </a:r>
          </a:p>
        </p:txBody>
      </p:sp>
    </p:spTree>
    <p:extLst>
      <p:ext uri="{BB962C8B-B14F-4D97-AF65-F5344CB8AC3E}">
        <p14:creationId xmlns:p14="http://schemas.microsoft.com/office/powerpoint/2010/main" val="9956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95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Алиса - загадки</vt:lpstr>
      <vt:lpstr>Введение</vt:lpstr>
      <vt:lpstr>Библиотеки</vt:lpstr>
      <vt:lpstr>Технологии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Алиса - загадки</dc:title>
  <dc:creator>Детская</dc:creator>
  <cp:lastModifiedBy>Детская</cp:lastModifiedBy>
  <cp:revision>4</cp:revision>
  <dcterms:created xsi:type="dcterms:W3CDTF">2019-04-21T18:17:01Z</dcterms:created>
  <dcterms:modified xsi:type="dcterms:W3CDTF">2019-04-21T18:56:43Z</dcterms:modified>
</cp:coreProperties>
</file>