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9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1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9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2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3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4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5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4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8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1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7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0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03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66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8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0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0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82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3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9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1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5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92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24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68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2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673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5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30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0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18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43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11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28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0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03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4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00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2D5D-30C2-455A-805E-0E09E9B80CA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A78D-53C1-4B8C-9CCC-6B9A6BD75D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0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5CA2-2353-1947-B0FF-946C82441B8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7EA2-E7AE-F84D-BFF6-8063478EE14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9EAD-C038-024B-B91F-CE14DFDAF5B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CA9-9527-8A44-8BFB-95874792BD1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E0E3-2968-B14E-8902-64BA2B69C9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0200-416A-36C0-FFD3-C4977CC3D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1644-F525-24F2-5A4A-22B1D782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9A513-AB34-9F94-6A03-69578DDCCFB8}"/>
              </a:ext>
            </a:extLst>
          </p:cNvPr>
          <p:cNvSpPr txBox="1"/>
          <p:nvPr/>
        </p:nvSpPr>
        <p:spPr>
          <a:xfrm>
            <a:off x="645953" y="419450"/>
            <a:ext cx="258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Predictions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64104B-9D58-1E9B-6CDD-DEE23CAB0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21039"/>
              </p:ext>
            </p:extLst>
          </p:nvPr>
        </p:nvGraphicFramePr>
        <p:xfrm>
          <a:off x="3550248" y="1879950"/>
          <a:ext cx="39338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33814" imgH="2105038" progId="Excel.Sheet.12">
                  <p:embed/>
                </p:oleObj>
              </mc:Choice>
              <mc:Fallback>
                <p:oleObj name="Worksheet" r:id="rId2" imgW="3933814" imgH="21050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0248" y="1879950"/>
                        <a:ext cx="3933825" cy="21050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04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9A513-AB34-9F94-6A03-69578DDCCFB8}"/>
              </a:ext>
            </a:extLst>
          </p:cNvPr>
          <p:cNvSpPr txBox="1"/>
          <p:nvPr/>
        </p:nvSpPr>
        <p:spPr>
          <a:xfrm>
            <a:off x="645953" y="419450"/>
            <a:ext cx="2583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Distance Similarity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D0538F-84AF-45C1-8F70-426B24FE7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89919"/>
              </p:ext>
            </p:extLst>
          </p:nvPr>
        </p:nvGraphicFramePr>
        <p:xfrm>
          <a:off x="2433638" y="2279650"/>
          <a:ext cx="79152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15157" imgH="2295589" progId="Excel.Sheet.12">
                  <p:embed/>
                </p:oleObj>
              </mc:Choice>
              <mc:Fallback>
                <p:oleObj name="Worksheet" r:id="rId2" imgW="7915157" imgH="2295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3638" y="2279650"/>
                        <a:ext cx="7915275" cy="22955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5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9A513-AB34-9F94-6A03-69578DDCCFB8}"/>
              </a:ext>
            </a:extLst>
          </p:cNvPr>
          <p:cNvSpPr txBox="1"/>
          <p:nvPr/>
        </p:nvSpPr>
        <p:spPr>
          <a:xfrm>
            <a:off x="645953" y="419450"/>
            <a:ext cx="2583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Cosine</a:t>
            </a:r>
          </a:p>
          <a:p>
            <a:r>
              <a:rPr lang="en-US" sz="4000" dirty="0"/>
              <a:t>Similarity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1ADC3E-E65C-6C2B-9CA0-45881D293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22674"/>
              </p:ext>
            </p:extLst>
          </p:nvPr>
        </p:nvGraphicFramePr>
        <p:xfrm>
          <a:off x="2463044" y="2422263"/>
          <a:ext cx="78867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86571" imgH="2295589" progId="Excel.Sheet.12">
                  <p:embed/>
                </p:oleObj>
              </mc:Choice>
              <mc:Fallback>
                <p:oleObj name="Worksheet" r:id="rId2" imgW="7886571" imgH="2295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3044" y="2422263"/>
                        <a:ext cx="7886700" cy="22955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22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A234FDF-FBD9-AC14-2ABE-FA4ADBFBD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31282"/>
              </p:ext>
            </p:extLst>
          </p:nvPr>
        </p:nvGraphicFramePr>
        <p:xfrm>
          <a:off x="2738438" y="2374900"/>
          <a:ext cx="69818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81814" imgH="2105038" progId="Excel.Sheet.12">
                  <p:embed/>
                </p:oleObj>
              </mc:Choice>
              <mc:Fallback>
                <p:oleObj name="Worksheet" r:id="rId2" imgW="6981814" imgH="21050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8438" y="2374900"/>
                        <a:ext cx="6981825" cy="21050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776EC2-D396-03C7-A677-B49A74172AE4}"/>
              </a:ext>
            </a:extLst>
          </p:cNvPr>
          <p:cNvSpPr txBox="1"/>
          <p:nvPr/>
        </p:nvSpPr>
        <p:spPr>
          <a:xfrm>
            <a:off x="578841" y="419450"/>
            <a:ext cx="258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Encoding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95888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D1F4D01-1E55-4D1C-B25D-307F64DAB0E1}" vid="{DC647861-AEAA-40EB-8109-2CDA7E94E80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Theme1</vt:lpstr>
      <vt:lpstr>1_Custom Design</vt:lpstr>
      <vt:lpstr>5_Custom Design</vt:lpstr>
      <vt:lpstr>2_Custom Design</vt:lpstr>
      <vt:lpstr>3_Custom Design</vt:lpstr>
      <vt:lpstr>4_Custom Design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Lang</dc:creator>
  <cp:lastModifiedBy>Logan Lang</cp:lastModifiedBy>
  <cp:revision>2</cp:revision>
  <dcterms:created xsi:type="dcterms:W3CDTF">2023-03-23T15:05:47Z</dcterms:created>
  <dcterms:modified xsi:type="dcterms:W3CDTF">2023-03-23T15:17:41Z</dcterms:modified>
</cp:coreProperties>
</file>