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58707" autoAdjust="0"/>
  </p:normalViewPr>
  <p:slideViewPr>
    <p:cSldViewPr snapToGrid="0">
      <p:cViewPr varScale="1">
        <p:scale>
          <a:sx n="68" d="100"/>
          <a:sy n="68" d="100"/>
        </p:scale>
        <p:origin x="1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24FD-5281-4A55-BBEC-CE35976B871B}" type="datetimeFigureOut">
              <a:rPr lang="ru-RU" smtClean="0"/>
              <a:t>25.02.2018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76A3-4E4C-4D2F-9D14-BDC4EE47F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3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2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049-5924-4606-B72C-72DDED2D6C80}" type="datetime1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83BA-A38B-4779-B9C1-09C7DEB170F1}" type="datetime1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79A-8EAF-4F77-B8B1-76D898880E84}" type="datetime1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7A4F-496E-492A-BC0A-6E1F5E667EFD}" type="datetime1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B6B6-0D5C-45B6-A5DD-8012CB4CED4A}" type="datetime1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955-8554-4BA5-9C27-EC7008809C2C}" type="datetime1">
              <a:rPr lang="ru-RU" smtClean="0"/>
              <a:t>25.02.2018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6315-AC85-413A-A00E-50A3308DD167}" type="datetime1">
              <a:rPr lang="ru-RU" smtClean="0"/>
              <a:t>25.02.2018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E1D3-5DC9-4373-89E6-83875D51C9BF}" type="datetime1">
              <a:rPr lang="ru-RU" smtClean="0"/>
              <a:t>25.02.2018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83F3-ABE0-4A36-9430-C316A0F9A384}" type="datetime1">
              <a:rPr lang="ru-RU" smtClean="0"/>
              <a:t>25.02.2018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5E7-DA08-4F15-BC1F-AD1F6B42BB4A}" type="datetime1">
              <a:rPr lang="ru-RU" smtClean="0"/>
              <a:t>25.02.2018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9A-D645-4FD8-A36D-539215915DFD}" type="datetime1">
              <a:rPr lang="ru-RU" smtClean="0"/>
              <a:t>25.02.2018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97CA-0973-4C32-9559-3C8D7E263714}" type="datetime1">
              <a:rPr lang="ru-RU" smtClean="0"/>
              <a:t>25.02.2018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>
            <a:extLst>
              <a:ext uri="{FF2B5EF4-FFF2-40B4-BE49-F238E27FC236}">
                <a16:creationId xmlns:a16="http://schemas.microsoft.com/office/drawing/2014/main" id="{C47ABF6F-EA3C-4C9C-AD54-66F938B85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6853" y="2734184"/>
            <a:ext cx="8520113" cy="1487487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 веб-сервиса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компонента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9AB0499D-6CF2-4779-95D6-E697464ED7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10827" y="4913596"/>
            <a:ext cx="2662237" cy="109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Салбиева Л.Р.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ИУ3-72</a:t>
            </a:r>
          </a:p>
        </p:txBody>
      </p:sp>
      <p:sp>
        <p:nvSpPr>
          <p:cNvPr id="12" name="Shape 56">
            <a:extLst>
              <a:ext uri="{FF2B5EF4-FFF2-40B4-BE49-F238E27FC236}">
                <a16:creationId xmlns:a16="http://schemas.microsoft.com/office/drawing/2014/main" id="{E7948D95-5313-46BE-AD20-4D9C2526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98" y="260065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3" name="Shape 57">
            <a:extLst>
              <a:ext uri="{FF2B5EF4-FFF2-40B4-BE49-F238E27FC236}">
                <a16:creationId xmlns:a16="http://schemas.microsoft.com/office/drawing/2014/main" id="{A56D05E3-7302-4294-9785-34FFCAD3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5" y="852204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" name="Shape 58">
            <a:extLst>
              <a:ext uri="{FF2B5EF4-FFF2-40B4-BE49-F238E27FC236}">
                <a16:creationId xmlns:a16="http://schemas.microsoft.com/office/drawing/2014/main" id="{4950F846-93AA-427E-81CB-0297844A09C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35" y="457711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27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1B5F1-33EA-449F-89F6-7D21BDA9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297205"/>
            <a:ext cx="7886700" cy="7676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диаграмма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BB001-9667-4BB1-A6E5-80BF90FE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ED61E7-B404-4C79-9FA7-0432197F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1" y="1159136"/>
            <a:ext cx="8827438" cy="49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4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E9BBE-9005-4038-B431-695F8FA5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244358"/>
            <a:ext cx="7886700" cy="72180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4038BE-8747-435E-A42D-D04B7A2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35AD20-B98B-45CE-AF8D-FE5B4C54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6" y="1023766"/>
            <a:ext cx="8834353" cy="46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6F5AC-CF19-4C0F-8AB9-34BE6461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63" y="136524"/>
            <a:ext cx="1795373" cy="77356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11BB44-C54D-46D6-B908-4A1806CF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12</a:t>
            </a:fld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51B0E09-44A8-4DEC-BA84-FCC8EF1C0C08}"/>
              </a:ext>
            </a:extLst>
          </p:cNvPr>
          <p:cNvGrpSpPr/>
          <p:nvPr/>
        </p:nvGrpSpPr>
        <p:grpSpPr>
          <a:xfrm>
            <a:off x="310719" y="2759624"/>
            <a:ext cx="3536662" cy="3355676"/>
            <a:chOff x="276213" y="2835215"/>
            <a:chExt cx="3536662" cy="3355676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FFE6B9A-DEC9-44F5-919E-29D42F8096CA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3217653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3F4325EA-7B40-49B6-895C-BABA264E193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2835215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0A62239-CCD1-4894-AA89-BE986047384A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4198189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180ACB1-949D-4B13-8626-1282BA222D69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4413849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AB3A6E4-EA6F-442C-A60E-71CEEDA6FBB4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4603630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57D45AB-EB43-4C4B-B378-344BFBB5576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5000445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C63E9A7F-CADC-41A6-9ED8-C655F5465E2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13" y="6190891"/>
              <a:ext cx="35366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бъект 2">
            <a:extLst>
              <a:ext uri="{FF2B5EF4-FFF2-40B4-BE49-F238E27FC236}">
                <a16:creationId xmlns:a16="http://schemas.microsoft.com/office/drawing/2014/main" id="{86C7F34B-D73A-4A9A-8BA3-D63DF22F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04" y="1627217"/>
            <a:ext cx="4198368" cy="34106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7227C5E-C383-40C5-A863-DD4AED6B76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884" y="663092"/>
            <a:ext cx="3744639" cy="553181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185CDB-6128-4C91-A3A4-AF686EEC566A}"/>
              </a:ext>
            </a:extLst>
          </p:cNvPr>
          <p:cNvSpPr/>
          <p:nvPr/>
        </p:nvSpPr>
        <p:spPr>
          <a:xfrm>
            <a:off x="552890" y="4262158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54A7AB3-94C3-45D3-9999-5251A58AB582}"/>
              </a:ext>
            </a:extLst>
          </p:cNvPr>
          <p:cNvSpPr/>
          <p:nvPr/>
        </p:nvSpPr>
        <p:spPr>
          <a:xfrm>
            <a:off x="552890" y="2562272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F0B3D43-41B8-4D4E-BA78-94AE5BD55F24}"/>
              </a:ext>
            </a:extLst>
          </p:cNvPr>
          <p:cNvSpPr/>
          <p:nvPr/>
        </p:nvSpPr>
        <p:spPr>
          <a:xfrm>
            <a:off x="561099" y="3865344"/>
            <a:ext cx="3477842" cy="2550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8970A3-8F27-4FEB-83BC-D671FEE2B46C}"/>
              </a:ext>
            </a:extLst>
          </p:cNvPr>
          <p:cNvSpPr/>
          <p:nvPr/>
        </p:nvSpPr>
        <p:spPr>
          <a:xfrm>
            <a:off x="561099" y="3601672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5448E7D-EDDF-4BFB-8D60-B5A041628B23}"/>
              </a:ext>
            </a:extLst>
          </p:cNvPr>
          <p:cNvSpPr/>
          <p:nvPr/>
        </p:nvSpPr>
        <p:spPr>
          <a:xfrm>
            <a:off x="544681" y="5528704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F48984-8273-40DB-A344-22F8555FCE3A}"/>
              </a:ext>
            </a:extLst>
          </p:cNvPr>
          <p:cNvSpPr/>
          <p:nvPr/>
        </p:nvSpPr>
        <p:spPr>
          <a:xfrm>
            <a:off x="561099" y="2968399"/>
            <a:ext cx="3477842" cy="2636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1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64F7F-461B-4779-AF5F-B5E4EC2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76" y="258058"/>
            <a:ext cx="7886700" cy="8459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D8A43-43E4-4EB0-BEE4-AEFE29D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C54C966-7091-473B-9314-AD019565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76" y="1320824"/>
            <a:ext cx="7886700" cy="42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между двумя основными модулями проекта: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0D75DF-168B-4194-8707-4309B6A3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9" y="1650863"/>
            <a:ext cx="8208398" cy="41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2D2BCF-00BF-46FB-889F-DCF7574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9" y="719376"/>
            <a:ext cx="7742452" cy="58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добавление нового устройства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 descr="C:\Users\Acer\Desktop\иванов\Screenshot_9.png">
            <a:extLst>
              <a:ext uri="{FF2B5EF4-FFF2-40B4-BE49-F238E27FC236}">
                <a16:creationId xmlns:a16="http://schemas.microsoft.com/office/drawing/2014/main" id="{25C39BFC-1A99-4733-86F0-F5A8459164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50" y="1792331"/>
            <a:ext cx="5918792" cy="4300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59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14839A-E4F9-4708-BB8A-755A2C39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FA8D1A4-C8B7-4311-A5B3-B6C24C13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2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EA9BAEEB-DCC7-49D3-8B73-E9EAC68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добавление нового устройства</a:t>
            </a:r>
          </a:p>
        </p:txBody>
      </p:sp>
      <p:pic>
        <p:nvPicPr>
          <p:cNvPr id="6" name="Рисунок 5" descr="C:\Users\Acer\Desktop\иванов\Screenshot_10.png">
            <a:extLst>
              <a:ext uri="{FF2B5EF4-FFF2-40B4-BE49-F238E27FC236}">
                <a16:creationId xmlns:a16="http://schemas.microsoft.com/office/drawing/2014/main" id="{B12D16FE-BEF5-4430-A102-8083DBF143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52" y="1809750"/>
            <a:ext cx="5484955" cy="3607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3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8CBDF1-9380-4A88-8DF0-D2A410D0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AC385CD-095D-4019-84FB-27C2C747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3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F67FDFE5-C742-42C2-8216-F218632BF0EB}"/>
              </a:ext>
            </a:extLst>
          </p:cNvPr>
          <p:cNvSpPr txBox="1">
            <a:spLocks/>
          </p:cNvSpPr>
          <p:nvPr/>
        </p:nvSpPr>
        <p:spPr>
          <a:xfrm>
            <a:off x="628650" y="1051468"/>
            <a:ext cx="7886700" cy="51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добавление нового устройства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C:\Users\Acer\Desktop\иванов\Screenshot_11.png">
            <a:extLst>
              <a:ext uri="{FF2B5EF4-FFF2-40B4-BE49-F238E27FC236}">
                <a16:creationId xmlns:a16="http://schemas.microsoft.com/office/drawing/2014/main" id="{19D414BE-2EDC-4DA7-BB67-202B179F68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72" y="1687512"/>
            <a:ext cx="5815173" cy="4119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17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58ECC-5A97-4EF5-B3EB-1CE88A20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107B59-8015-446F-A57F-D9A0BBB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B141F86-973D-47C5-8B37-0B3B691B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устройства</a:t>
            </a:r>
          </a:p>
        </p:txBody>
      </p:sp>
      <p:pic>
        <p:nvPicPr>
          <p:cNvPr id="11" name="Рисунок 10" descr="C:\Users\Acer\Desktop\иванов\Screenshot_11.png">
            <a:extLst>
              <a:ext uri="{FF2B5EF4-FFF2-40B4-BE49-F238E27FC236}">
                <a16:creationId xmlns:a16="http://schemas.microsoft.com/office/drawing/2014/main" id="{C0C74FE6-834A-48C6-9DBB-9A2FB832BE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34" y="1792331"/>
            <a:ext cx="5772321" cy="389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CCD72C0-7294-434C-9924-3073773F3ED6}"/>
              </a:ext>
            </a:extLst>
          </p:cNvPr>
          <p:cNvSpPr/>
          <p:nvPr/>
        </p:nvSpPr>
        <p:spPr>
          <a:xfrm>
            <a:off x="1550519" y="4061112"/>
            <a:ext cx="5506949" cy="300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237B03-1C48-42FA-8A07-E5D2855B621D}"/>
              </a:ext>
            </a:extLst>
          </p:cNvPr>
          <p:cNvSpPr/>
          <p:nvPr/>
        </p:nvSpPr>
        <p:spPr>
          <a:xfrm>
            <a:off x="1500903" y="4698430"/>
            <a:ext cx="657612" cy="300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1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4BC4F7-1190-48F8-A693-04517532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38D0C0-4CCF-499C-88E1-6BE20D90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D5B940B-6BB5-463F-A805-7F3F26A3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устройства</a:t>
            </a:r>
          </a:p>
        </p:txBody>
      </p:sp>
      <p:pic>
        <p:nvPicPr>
          <p:cNvPr id="7" name="Рисунок 6" descr="C:\Users\Acer\Desktop\иванов\Screenshot_12.png">
            <a:extLst>
              <a:ext uri="{FF2B5EF4-FFF2-40B4-BE49-F238E27FC236}">
                <a16:creationId xmlns:a16="http://schemas.microsoft.com/office/drawing/2014/main" id="{548D2033-C9B0-4E29-BAAE-B4901EA10F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28" y="1795202"/>
            <a:ext cx="6395378" cy="4044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24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:a16="http://schemas.microsoft.com/office/drawing/2014/main" id="{446BA8D9-B54B-485B-A484-CF020BE08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39484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06C3E445-DD39-4581-958B-51FED63992D9}"/>
              </a:ext>
            </a:extLst>
          </p:cNvPr>
          <p:cNvSpPr txBox="1">
            <a:spLocks/>
          </p:cNvSpPr>
          <p:nvPr/>
        </p:nvSpPr>
        <p:spPr>
          <a:xfrm>
            <a:off x="409515" y="812572"/>
            <a:ext cx="8521700" cy="564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87350"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Портирование веб-сервиса </a:t>
            </a:r>
            <a:r>
              <a:rPr 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CalendarManager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и компонента пользовательского интерфейса системы </a:t>
            </a:r>
            <a:r>
              <a:rPr lang="ru-RU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Traccar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на </a:t>
            </a:r>
            <a:r>
              <a:rPr lang="ru-RU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OSGi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сервис и </a:t>
            </a:r>
            <a:r>
              <a:rPr lang="ru-RU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портлет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платформы </a:t>
            </a:r>
            <a:r>
              <a:rPr lang="ru-RU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Liferay</a:t>
            </a:r>
            <a:r>
              <a:rPr lang="ru-RU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с сохранением протокола взаимодействия клиента с сервером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изучить соответствующий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Manager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и его графический интерфейс в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Traccar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интерфейс компонента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хранение данных в БД (функционал должен быть инкапсулирован);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разделение модели данных и бизнес логики;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описать требования, конструкцию, особенности сборки и запуска в документации;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визуализацию данных в GUI;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обработка событий GUI и отправка команд;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C0648E-F2EB-4B66-B692-E6936A83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1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0F865B-CAE7-4830-B422-55649DA2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FB4689C-ECA6-49C8-BA66-37653BC9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D8CE4AD-1F46-4BB6-A15B-1E0B9087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51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ввод данных и удаление устройства</a:t>
            </a:r>
          </a:p>
        </p:txBody>
      </p:sp>
      <p:pic>
        <p:nvPicPr>
          <p:cNvPr id="8" name="Рисунок 7" descr="C:\Users\Acer\Desktop\иванов\3.png">
            <a:extLst>
              <a:ext uri="{FF2B5EF4-FFF2-40B4-BE49-F238E27FC236}">
                <a16:creationId xmlns:a16="http://schemas.microsoft.com/office/drawing/2014/main" id="{FA268E0B-2AF8-4D4D-86D1-70AF41D5F4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28" y="1746063"/>
            <a:ext cx="6041206" cy="4093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22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CA2D9-7887-4876-A5C8-84D4870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995"/>
            <a:ext cx="7886700" cy="8720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AF627-CC36-471F-9580-AB917992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3" y="1094287"/>
            <a:ext cx="8064414" cy="5239274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успешно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сохранением протокола взаимодействия клиента с сервером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 был протестирован методом ручного тестирования.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можно использовать как встраиваемый модуль для более удобного отображения в других системах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-трекинга, навигации и т.п.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веб-сервис имеет возможность масштабирования,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15FA4A-96DA-4290-A570-7E377F08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C8670-A6C8-46BA-BF8D-E7B2D7AD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228" y="2559740"/>
            <a:ext cx="4031032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56051A-9906-468B-B28B-D62DD5C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4A0B-5B39-401C-80A5-FD602F78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462556-D421-4786-B005-BF255B0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0CB63E-B9A3-46BF-9F6A-C11C1AE5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7" y="1139826"/>
            <a:ext cx="7468975" cy="48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410406-01E2-4DB4-9F26-13E77F5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DE3FAD-66FB-466F-8234-6B3E1625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Liferay?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Картинки по запросу liferay">
            <a:extLst>
              <a:ext uri="{FF2B5EF4-FFF2-40B4-BE49-F238E27FC236}">
                <a16:creationId xmlns:a16="http://schemas.microsoft.com/office/drawing/2014/main" id="{5C013013-EA00-4850-8CB5-2634AF43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" y="814434"/>
            <a:ext cx="8714776" cy="544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B4CD9-7F75-4FF0-9C82-4A0E35A5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89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 портирования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DEC3B-B1B8-4A55-831E-A06B8DCD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001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 с множеством исходных файлов, без модульности;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производиться посредством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-зависимостей;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 представлен не в качестве модульного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множеством файлов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xml, java)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B78F2-FB0A-4623-9B49-0F6BDD4A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76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45237-4C03-434E-86E2-D4736AD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3" y="244357"/>
            <a:ext cx="7281773" cy="885704"/>
          </a:xfrm>
        </p:spPr>
        <p:txBody>
          <a:bodyPr>
            <a:normAutofit/>
          </a:bodyPr>
          <a:lstStyle/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 окружении смежных систем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4495C9-940A-4D3D-A245-F0601363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CC3D30E-68F2-4F38-B90B-0B6F9EA9FACE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2C1F93-EEFC-42EE-B542-0F18D45C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63982"/>
            <a:ext cx="7886700" cy="53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18BCB-B3B0-49A3-8160-6DFB2DE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6524"/>
            <a:ext cx="7886700" cy="79081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0215F8-3B10-497C-A682-3C663F25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1BD0DA-45B7-43C5-B6CB-E1E72F4A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90813"/>
            <a:ext cx="7720119" cy="59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6312E6-FE67-4C6E-9335-71288A8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8</a:t>
            </a:fld>
            <a:endParaRPr lang="ru-RU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DFEC8AA-850A-4792-913A-B435DF21F075}"/>
              </a:ext>
            </a:extLst>
          </p:cNvPr>
          <p:cNvSpPr txBox="1">
            <a:spLocks/>
          </p:cNvSpPr>
          <p:nvPr/>
        </p:nvSpPr>
        <p:spPr>
          <a:xfrm>
            <a:off x="381359" y="83267"/>
            <a:ext cx="85217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7DE4D0-AB7A-4E3B-99BC-8C411AD4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5" y="656354"/>
            <a:ext cx="6490059" cy="59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7EFC3-C0D0-4FDB-9AAC-0985C89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65" y="264064"/>
            <a:ext cx="7886700" cy="83394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1E132F-4250-4B42-90BC-8E85B20B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5E92D5-F8B9-46F6-888B-C9598D97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8" y="1098010"/>
            <a:ext cx="8573900" cy="46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411</Words>
  <Application>Microsoft Office PowerPoint</Application>
  <PresentationFormat>Экран (4:3)</PresentationFormat>
  <Paragraphs>77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Тема Office</vt:lpstr>
      <vt:lpstr>Портирование веб-сервиса CalendarManager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Техническое задание</vt:lpstr>
      <vt:lpstr>Что такое Traccar?</vt:lpstr>
      <vt:lpstr>Что такое Liferay?</vt:lpstr>
      <vt:lpstr>Система до портирования</vt:lpstr>
      <vt:lpstr>Система в окружении смежных систем</vt:lpstr>
      <vt:lpstr>Выявление заинтересованных сторон и их интересов</vt:lpstr>
      <vt:lpstr>Презентация PowerPoint</vt:lpstr>
      <vt:lpstr>Диаграмма компонентов</vt:lpstr>
      <vt:lpstr>Модульная диаграмма </vt:lpstr>
      <vt:lpstr>Диаграмма классов</vt:lpstr>
      <vt:lpstr>Метрики</vt:lpstr>
      <vt:lpstr>Анализ зависимостей в коде системы 1</vt:lpstr>
      <vt:lpstr>Анализ зависимостей в коде системы 2</vt:lpstr>
      <vt:lpstr>Тестирование системы 1</vt:lpstr>
      <vt:lpstr>Тестирование системы 2</vt:lpstr>
      <vt:lpstr>Тестирование системы 3</vt:lpstr>
      <vt:lpstr>Тестирование системы 4</vt:lpstr>
      <vt:lpstr>Тестирование системы 5</vt:lpstr>
      <vt:lpstr>Тестирование системы 6</vt:lpstr>
      <vt:lpstr>Выводы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Mikhail Strakhov</dc:creator>
  <cp:lastModifiedBy>Лариса Салбиева</cp:lastModifiedBy>
  <cp:revision>25</cp:revision>
  <dcterms:created xsi:type="dcterms:W3CDTF">2018-02-04T14:46:52Z</dcterms:created>
  <dcterms:modified xsi:type="dcterms:W3CDTF">2018-02-25T17:09:22Z</dcterms:modified>
</cp:coreProperties>
</file>