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83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299" autoAdjust="0"/>
  </p:normalViewPr>
  <p:slideViewPr>
    <p:cSldViewPr snapToGrid="0">
      <p:cViewPr>
        <p:scale>
          <a:sx n="80" d="100"/>
          <a:sy n="80" d="100"/>
        </p:scale>
        <p:origin x="8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2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Программное обеспечение для отслеживания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данном слайде представлен пользовательский интерфейс,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траккара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Перед тем, как приступить к выполнению тех задания, в первую очередь нужно было изучить функциональную часть заданного менеджера. В нашем случае – это был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CalendarManager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05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ходе изучения функционала мы выяснили, какие поля присутствуют в данном менеджере: имя календаря, а также его расположение (или загрузка), атрибуты</a:t>
            </a:r>
          </a:p>
          <a:p>
            <a:r>
              <a:rPr lang="ru-RU" dirty="0"/>
              <a:t>Так как в нашу задачу входит хранение информации в БД, то в качестве в поле файл было принято решение хранение адреса расположения календаря в формате </a:t>
            </a:r>
            <a:r>
              <a:rPr lang="en-US" dirty="0"/>
              <a:t>ICS.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5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программный продукт, представляющий собой корпоративный портал, то есть решение, предназначенное для централизованного доступа к нескольким различным корпоративным приложениям в одном месте.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Liferay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иногда описывается как система управления содержимым (CMS) или платформу для веб-приложений. Написан на языке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распространяется под двумя видами лицензий, свободной и проприетарной, используя бизнес-модель двойного лицензирования.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Портируемый веб-сервис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CalendarManager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 для добавления, удаления и изменения информации о календарях пользователей в базе данных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трекера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Основными физическими компонентами являются устройство пользователя, обеспечивающее веб-интерфейс взаимодействия, обрабатывающий сервер, который реализует доступ к базе данных, и сетевое пространство между ними. Основной механизм работы сервиса заключается в следующем: пользователь с помощью предоставленного интерфейса осуществляет ввод необходимых данных для добавления или удаления информации о календаре, а также его вызове.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Разрабатываемая система состоит из следующих основных компонентов: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CalendarPersistenceImpl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компонент, обеспечивающий прямой доступ к базе данных для методов CRUD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—четыре базовые функции, используемые при работе с персистентными хранилищами данных).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CalendarLocalServiceImpl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реализация локального сервиса – один из главных классов в проекте, определяющий функционал работы серверной части. В этом классе можно добавлять пользовательскую бизнес-логику.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CalendarLocalServiceBaseImpl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абстрактный класс, характеризующий реализацию базы сервиса, может применяться в качестве альтернативы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CalendarLocalServiceImpl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CalendarsManagerPortlet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непосредственно, сам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портлет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котором реализованы два метода: 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addCalendar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метод добавления календаря в базу данных;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deleteCalendar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метод удаления календаря из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Веб-страница, на которой развёртывается пользовательский веб-интерфейс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портлета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-страницы, с которой взаимодействует пользователь.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t>02.03.2018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t>02.03.2018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t>02.03.2018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t>02.03.2018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t>02.03.2018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t>02.03.2018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t>02.03.2018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t>02.03.2018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t>02.03.2018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t>02.03.2018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t>02.03.2018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t>02.03.2018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:a16="http://schemas.microsoft.com/office/drawing/2014/main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2734184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 веб-сервиса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компонента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827" y="4913596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Салбиева Л.Р.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ИУ3-72</a:t>
            </a: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:a16="http://schemas.microsoft.com/office/drawing/2014/main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2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5" y="264064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5E92D5-F8B9-46F6-888B-C9598D97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18" y="1098010"/>
            <a:ext cx="8573900" cy="46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1B5F1-33EA-449F-89F6-7D21BDA9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297205"/>
            <a:ext cx="7886700" cy="7676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диаграмма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BB001-9667-4BB1-A6E5-80BF90FE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ED61E7-B404-4C79-9FA7-0432197F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1" y="1159136"/>
            <a:ext cx="8827438" cy="49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4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244358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5AD20-B98B-45CE-AF8D-FE5B4C54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6" y="1023766"/>
            <a:ext cx="8834353" cy="46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13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51B0E09-44A8-4DEC-BA84-FCC8EF1C0C08}"/>
              </a:ext>
            </a:extLst>
          </p:cNvPr>
          <p:cNvGrpSpPr/>
          <p:nvPr/>
        </p:nvGrpSpPr>
        <p:grpSpPr>
          <a:xfrm>
            <a:off x="310719" y="2759624"/>
            <a:ext cx="3536662" cy="3355676"/>
            <a:chOff x="276213" y="2835215"/>
            <a:chExt cx="3536662" cy="3355676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FE6B9A-DEC9-44F5-919E-29D42F8096CA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3217653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3F4325EA-7B40-49B6-895C-BABA264E193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2835215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0A62239-CCD1-4894-AA89-BE986047384A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4198189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180ACB1-949D-4B13-8626-1282BA2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4413849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AB3A6E4-EA6F-442C-A60E-71CEEDA6FBB4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4603630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57D45AB-EB43-4C4B-B378-344BFBB5576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5000445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63E9A7F-CADC-41A6-9ED8-C655F5465E2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6190891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бъект 2">
            <a:extLst>
              <a:ext uri="{FF2B5EF4-FFF2-40B4-BE49-F238E27FC236}">
                <a16:creationId xmlns:a16="http://schemas.microsoft.com/office/drawing/2014/main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4" y="1627217"/>
            <a:ext cx="4198368" cy="34106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227C5E-C383-40C5-A863-DD4AED6B76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84" y="663092"/>
            <a:ext cx="3744639" cy="55318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185CDB-6128-4C91-A3A4-AF686EEC566A}"/>
              </a:ext>
            </a:extLst>
          </p:cNvPr>
          <p:cNvSpPr/>
          <p:nvPr/>
        </p:nvSpPr>
        <p:spPr>
          <a:xfrm>
            <a:off x="552890" y="4262158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54A7AB3-94C3-45D3-9999-5251A58AB582}"/>
              </a:ext>
            </a:extLst>
          </p:cNvPr>
          <p:cNvSpPr/>
          <p:nvPr/>
        </p:nvSpPr>
        <p:spPr>
          <a:xfrm>
            <a:off x="552890" y="2562272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F0B3D43-41B8-4D4E-BA78-94AE5BD55F24}"/>
              </a:ext>
            </a:extLst>
          </p:cNvPr>
          <p:cNvSpPr/>
          <p:nvPr/>
        </p:nvSpPr>
        <p:spPr>
          <a:xfrm>
            <a:off x="561099" y="3865344"/>
            <a:ext cx="3477842" cy="2550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8970A3-8F27-4FEB-83BC-D671FEE2B46C}"/>
              </a:ext>
            </a:extLst>
          </p:cNvPr>
          <p:cNvSpPr/>
          <p:nvPr/>
        </p:nvSpPr>
        <p:spPr>
          <a:xfrm>
            <a:off x="561099" y="3601672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5448E7D-EDDF-4BFB-8D60-B5A041628B23}"/>
              </a:ext>
            </a:extLst>
          </p:cNvPr>
          <p:cNvSpPr/>
          <p:nvPr/>
        </p:nvSpPr>
        <p:spPr>
          <a:xfrm>
            <a:off x="544681" y="5528704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F48984-8273-40DB-A344-22F8555FCE3A}"/>
              </a:ext>
            </a:extLst>
          </p:cNvPr>
          <p:cNvSpPr/>
          <p:nvPr/>
        </p:nvSpPr>
        <p:spPr>
          <a:xfrm>
            <a:off x="561099" y="2968399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1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0D75DF-168B-4194-8707-4309B6A3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9" y="1650863"/>
            <a:ext cx="8208398" cy="4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D2BCF-00BF-46FB-889F-DCF7574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9" y="719376"/>
            <a:ext cx="7742452" cy="58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устройства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 descr="C:\Users\Acer\Desktop\иванов\Screenshot_9.png">
            <a:extLst>
              <a:ext uri="{FF2B5EF4-FFF2-40B4-BE49-F238E27FC236}">
                <a16:creationId xmlns:a16="http://schemas.microsoft.com/office/drawing/2014/main" id="{25C39BFC-1A99-4733-86F0-F5A845916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50" y="1792331"/>
            <a:ext cx="5918792" cy="4300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59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14839A-E4F9-4708-BB8A-755A2C39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FA8D1A4-C8B7-4311-A5B3-B6C24C1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2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EA9BAEEB-DCC7-49D3-8B73-E9EAC68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устройства</a:t>
            </a:r>
          </a:p>
        </p:txBody>
      </p:sp>
      <p:pic>
        <p:nvPicPr>
          <p:cNvPr id="6" name="Рисунок 5" descr="C:\Users\Acer\Desktop\иванов\Screenshot_10.png">
            <a:extLst>
              <a:ext uri="{FF2B5EF4-FFF2-40B4-BE49-F238E27FC236}">
                <a16:creationId xmlns:a16="http://schemas.microsoft.com/office/drawing/2014/main" id="{B12D16FE-BEF5-4430-A102-8083DBF14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52" y="1809750"/>
            <a:ext cx="5484955" cy="3607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3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8CBDF1-9380-4A88-8DF0-D2A410D0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AC385CD-095D-4019-84FB-27C2C747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3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67FDFE5-C742-42C2-8216-F218632BF0EB}"/>
              </a:ext>
            </a:extLst>
          </p:cNvPr>
          <p:cNvSpPr txBox="1">
            <a:spLocks/>
          </p:cNvSpPr>
          <p:nvPr/>
        </p:nvSpPr>
        <p:spPr>
          <a:xfrm>
            <a:off x="628650" y="1051468"/>
            <a:ext cx="7886700" cy="51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устройства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C:\Users\Acer\Desktop\иванов\Screenshot_11.png">
            <a:extLst>
              <a:ext uri="{FF2B5EF4-FFF2-40B4-BE49-F238E27FC236}">
                <a16:creationId xmlns:a16="http://schemas.microsoft.com/office/drawing/2014/main" id="{19D414BE-2EDC-4DA7-BB67-202B179F68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72" y="1687512"/>
            <a:ext cx="5815173" cy="411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17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58ECC-5A97-4EF5-B3EB-1CE88A20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107B59-8015-446F-A57F-D9A0BBB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B141F86-973D-47C5-8B37-0B3B691B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устройства</a:t>
            </a:r>
          </a:p>
        </p:txBody>
      </p:sp>
      <p:pic>
        <p:nvPicPr>
          <p:cNvPr id="11" name="Рисунок 10" descr="C:\Users\Acer\Desktop\иванов\Screenshot_11.png">
            <a:extLst>
              <a:ext uri="{FF2B5EF4-FFF2-40B4-BE49-F238E27FC236}">
                <a16:creationId xmlns:a16="http://schemas.microsoft.com/office/drawing/2014/main" id="{C0C74FE6-834A-48C6-9DBB-9A2FB832BE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34" y="1792331"/>
            <a:ext cx="5772321" cy="389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CD72C0-7294-434C-9924-3073773F3ED6}"/>
              </a:ext>
            </a:extLst>
          </p:cNvPr>
          <p:cNvSpPr/>
          <p:nvPr/>
        </p:nvSpPr>
        <p:spPr>
          <a:xfrm>
            <a:off x="1550519" y="4061112"/>
            <a:ext cx="5506949" cy="30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237B03-1C48-42FA-8A07-E5D2855B621D}"/>
              </a:ext>
            </a:extLst>
          </p:cNvPr>
          <p:cNvSpPr/>
          <p:nvPr/>
        </p:nvSpPr>
        <p:spPr>
          <a:xfrm>
            <a:off x="1500903" y="4698430"/>
            <a:ext cx="657612" cy="30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Портирование веб-сервиса 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CalendarManager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и компонента пользовательского интерфейса системы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Traccar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на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OSGi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сервис и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портлет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платформы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Liferay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с сохранением протокола взаимодействия клиента с сервером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изучить соответствующий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Manager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и его графический интерфейс в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интерфейс компонента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разделение модели данных и бизнес логики;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1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4BC4F7-1190-48F8-A693-04517532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38D0C0-4CCF-499C-88E1-6BE20D90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D5B940B-6BB5-463F-A805-7F3F26A3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устройства</a:t>
            </a:r>
          </a:p>
        </p:txBody>
      </p:sp>
      <p:pic>
        <p:nvPicPr>
          <p:cNvPr id="7" name="Рисунок 6" descr="C:\Users\Acer\Desktop\иванов\Screenshot_12.png">
            <a:extLst>
              <a:ext uri="{FF2B5EF4-FFF2-40B4-BE49-F238E27FC236}">
                <a16:creationId xmlns:a16="http://schemas.microsoft.com/office/drawing/2014/main" id="{548D2033-C9B0-4E29-BAAE-B4901EA10F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8" y="1795202"/>
            <a:ext cx="6395378" cy="4044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24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0F865B-CAE7-4830-B422-55649DA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B4689C-ECA6-49C8-BA66-37653BC9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D8CE4AD-1F46-4BB6-A15B-1E0B9087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устройства</a:t>
            </a:r>
          </a:p>
        </p:txBody>
      </p:sp>
      <p:pic>
        <p:nvPicPr>
          <p:cNvPr id="8" name="Рисунок 7" descr="C:\Users\Acer\Desktop\иванов\3.png">
            <a:extLst>
              <a:ext uri="{FF2B5EF4-FFF2-40B4-BE49-F238E27FC236}">
                <a16:creationId xmlns:a16="http://schemas.microsoft.com/office/drawing/2014/main" id="{FA268E0B-2AF8-4D4D-86D1-70AF41D5F4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8" y="1746063"/>
            <a:ext cx="6041206" cy="4093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22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успешно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сохранением протокола взаимодействия клиента с сервером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был протестирован методом ручного тестирования.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веб-сервис имеет возможность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228" y="2559740"/>
            <a:ext cx="4031032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09C7A7-F743-41CA-8FCC-17D95023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6269"/>
            <a:ext cx="8141668" cy="47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425F08-4067-4D01-B5C3-F19EDD66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9ABD5A-574B-4237-9811-496A661D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0" y="663009"/>
            <a:ext cx="8476560" cy="51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:a16="http://schemas.microsoft.com/office/drawing/2014/main" id="{5C013013-EA00-4850-8CB5-2634AF4360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B4CD9-7F75-4FF0-9C82-4A0E35A5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89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 портирования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DEC3B-B1B8-4A55-831E-A06B8DCD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00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производиться посредством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-зависимостей;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 представлен не в качестве модульного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множеством файлов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xml, java)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B78F2-FB0A-4623-9B49-0F6BDD4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6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2C1F93-EEFC-42EE-B542-0F18D45C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21274"/>
            <a:ext cx="7886700" cy="53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BD0DA-45B7-43C5-B6CB-E1E72F4A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90813"/>
            <a:ext cx="7720119" cy="59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9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7DE4D0-AB7A-4E3B-99BC-8C411AD4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5" y="656354"/>
            <a:ext cx="6490059" cy="59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8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730</Words>
  <Application>Microsoft Office PowerPoint</Application>
  <PresentationFormat>Экран (4:3)</PresentationFormat>
  <Paragraphs>96</Paragraphs>
  <Slides>23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Тема Office</vt:lpstr>
      <vt:lpstr>Портирование веб-сервиса CalendarManager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Техническое задание</vt:lpstr>
      <vt:lpstr>Что такое Traccar?</vt:lpstr>
      <vt:lpstr>Презентация PowerPoint</vt:lpstr>
      <vt:lpstr>Что такое Liferay?</vt:lpstr>
      <vt:lpstr>Система до портирования</vt:lpstr>
      <vt:lpstr>Система в окружении смежных систем</vt:lpstr>
      <vt:lpstr>Выявление заинтересованных сторон и их интересов</vt:lpstr>
      <vt:lpstr>Презентация PowerPoint</vt:lpstr>
      <vt:lpstr>Диаграмма компонентов</vt:lpstr>
      <vt:lpstr>Модульная диаграмма 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Тестирование системы 1</vt:lpstr>
      <vt:lpstr>Тестирование системы 2</vt:lpstr>
      <vt:lpstr>Тестирование системы 3</vt:lpstr>
      <vt:lpstr>Тестирование системы 4</vt:lpstr>
      <vt:lpstr>Тестирование системы 5</vt:lpstr>
      <vt:lpstr>Тестирование системы 6</vt:lpstr>
      <vt:lpstr>Выводы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Лариса Салбиева</cp:lastModifiedBy>
  <cp:revision>30</cp:revision>
  <dcterms:created xsi:type="dcterms:W3CDTF">2018-02-04T14:46:52Z</dcterms:created>
  <dcterms:modified xsi:type="dcterms:W3CDTF">2018-03-02T14:10:08Z</dcterms:modified>
</cp:coreProperties>
</file>