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8" r:id="rId5"/>
    <p:sldId id="269" r:id="rId6"/>
    <p:sldId id="259" r:id="rId7"/>
    <p:sldId id="267" r:id="rId8"/>
    <p:sldId id="262" r:id="rId9"/>
    <p:sldId id="270" r:id="rId10"/>
    <p:sldId id="271" r:id="rId11"/>
    <p:sldId id="265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0F76-7F61-4B6E-B7CF-430B5AC1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D819F-AA75-4895-8240-D2B1EA008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BE021-710A-4AB5-9D4A-0F79A0A7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C1167-6505-4D3B-A1D8-023A46C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AA21C-67F1-435F-9FE0-639AE180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7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B0EC6-7D92-4B8F-A993-236A1782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43D41-31B2-40E3-AF5E-211C131B9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128D6-EA6A-4761-AD3C-611ECB4B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51020-9AD1-41A2-8C86-3C949C3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510D2-1B40-4BB8-A3EF-F94A8B9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16457F-188F-4B1C-B802-8C128E3D5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E98ADA-332A-4C30-8ABE-02FC7252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CC42A-1EF1-407A-8B63-3EAC51D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25DFD-33AC-4C53-B8CD-53E1ABEE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54CD8-1705-4876-AFF7-3443E3E4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E64C-D0E0-44C7-98EA-4C2E8B5C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1254A-CB27-4DF4-92CE-742151CE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CA626-585D-46C6-894C-AAA08368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AFF9D-A14F-42BB-81D9-12F19C4E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9E404-64EA-45C6-B405-4AC6C7D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7D3ED-3488-435B-8FA5-096B4969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9E8ED-16A4-44B5-BFFD-897F126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CCE41-F1F3-4BEA-9E80-02CC1507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6E1A6-969A-4594-8C5E-FD96E7B1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2A87AB-F0CA-4FB1-AFEC-A2A8BC8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0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731A6-BE0B-4D1C-BCBC-09CB1806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3817F-C563-4C05-8948-54B39107F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1A25C-1912-4485-8506-CBC4B9FF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5933DD-3683-4AA6-A25F-F448E195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4912F-3799-4627-9895-DE2833F6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13652-AC12-44C6-BA3F-46019DB1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1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4E711-6BD5-4D31-8004-85D0398D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EE54C9-5866-4892-BD45-66D0923F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9B4F5C-21FE-4DD0-93FC-5BEE943E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DCC660-AD55-40CB-AA9E-CE53AC19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DAC75B-DADB-4BD2-877A-33F1D2063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DDEF80-493F-40D6-9BBF-4072ABB6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1F1B15-C090-4B70-8C50-1C09D86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C5ED9F-68FA-4B1E-8FDA-A2FE5611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B8213-AF50-4510-B5B2-BCA4EB8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CEB66-61DC-49D3-9E68-1CFDD5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50C0BE-A593-49B8-A028-D7913A7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6725BE-0B91-4CF4-AAA3-A4610CA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1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FCA37-684A-46E1-8B99-FEF53A1B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FE4573-0001-461C-A090-E17FB393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BEFC8-84C4-4377-8435-809AF27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B6C4-00F5-45F2-AA6C-D081F1CF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74089-1AB3-4673-B349-110FCBCC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F04BC-3091-486E-9961-57076762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81A6C6-1C82-47A1-8E72-2CE51985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429B6D-DE35-40DC-AE1B-D45FC7D4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7E1B2-7B61-4055-8C16-E2FE4DD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38AA6-3555-4359-8C95-8A60A038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B34D86-0DEF-4398-80C4-50EEAF57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7D01D3-E63E-46AD-B5EC-6624C1C9E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28E2C-2F00-40D8-A91E-14E4F92D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F5C27-F848-43B4-A585-344CD944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42D69-D7D3-458D-BB1E-7141D65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6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D23F44-344F-4D6D-9AA6-5120D57F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151AF-617A-442B-94BC-8E65EED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70B07-1271-43FD-ADA8-8CA3509B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0FE8-454F-4663-BB34-95637D8471C1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3DD4F-DA81-460D-804D-02428FEF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96CA2-BDC8-4A70-93DC-C050ADA7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EAA7-F524-4694-BC3B-A079208C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6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7BADAC-2C9B-4D0E-B30D-2742A19D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80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0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4A0FA5C-D079-4023-8A93-D36A1BDDD212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CD2E18-D0C2-42E5-8A63-F991066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ciform" pitchFamily="50" charset="0"/>
              </a:rPr>
              <a:t>Objetivo específico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9439E0-6C13-4716-A94E-4326FBC8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08" y="1825625"/>
            <a:ext cx="9471991" cy="4351338"/>
          </a:xfrm>
        </p:spPr>
        <p:txBody>
          <a:bodyPr/>
          <a:lstStyle/>
          <a:p>
            <a:pPr lvl="0"/>
            <a:r>
              <a:rPr lang="pt-BR" dirty="0"/>
              <a:t>Estabelecer o armazenamento na nuvem.</a:t>
            </a:r>
          </a:p>
          <a:p>
            <a:pPr lvl="0"/>
            <a:r>
              <a:rPr lang="pt-BR" dirty="0"/>
              <a:t>Facilitar a pesquisa por definição de categorias e </a:t>
            </a:r>
            <a:r>
              <a:rPr lang="pt-BR" dirty="0" err="1"/>
              <a:t>tags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Possibilitar a geração de gráficos, tabelas e afins.</a:t>
            </a:r>
          </a:p>
          <a:p>
            <a:pPr lvl="0"/>
            <a:r>
              <a:rPr lang="pt-BR" dirty="0"/>
              <a:t>Permitir o compartilhamento.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63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065453A-8264-411B-99A0-1165FAC8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latin typeface="Arciform" pitchFamily="50" charset="0"/>
              </a:rPr>
              <a:t>Requisitos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77B42C7-F569-4827-92CE-D622C2AD22AA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D1616F28-1DFE-4821-B2A9-B02557BE1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5"/>
          <a:stretch/>
        </p:blipFill>
        <p:spPr>
          <a:xfrm>
            <a:off x="1192696" y="1537252"/>
            <a:ext cx="10664688" cy="5197032"/>
          </a:xfrm>
        </p:spPr>
      </p:pic>
    </p:spTree>
    <p:extLst>
      <p:ext uri="{BB962C8B-B14F-4D97-AF65-F5344CB8AC3E}">
        <p14:creationId xmlns:p14="http://schemas.microsoft.com/office/powerpoint/2010/main" val="254340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9AAC4-5EF4-47C3-A036-F39B711C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793"/>
            <a:ext cx="10515600" cy="586217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José,Joel.Universidade</a:t>
            </a:r>
            <a:r>
              <a:rPr lang="pt-BR" dirty="0"/>
              <a:t> da Beira Interior. Gestão do Conhecimento nas </a:t>
            </a:r>
            <a:r>
              <a:rPr lang="pt-BR" dirty="0" err="1"/>
              <a:t>Organizações.netgna.Disponível</a:t>
            </a:r>
            <a:r>
              <a:rPr lang="pt-BR" dirty="0"/>
              <a:t> em: &lt;http://netgna.it.ubi.pt/files/MSc-JoelRodrigues.pdf &gt;. Acesso em: 15 mar. 2018.</a:t>
            </a:r>
          </a:p>
          <a:p>
            <a:r>
              <a:rPr lang="pt-BR" dirty="0"/>
              <a:t> MERCADO de TI tem perspectivas de crescimento em 2018. </a:t>
            </a:r>
            <a:r>
              <a:rPr lang="pt-BR" dirty="0" err="1"/>
              <a:t>computerworld</a:t>
            </a:r>
            <a:r>
              <a:rPr lang="pt-BR" dirty="0"/>
              <a:t>. Disponível em: &lt; http://computerworld.com.br/mercado-de-ti-tem-perspectivas-de-crescimento-em-2018&gt;. Acesso em: 15 mar. 2018.</a:t>
            </a:r>
          </a:p>
          <a:p>
            <a:r>
              <a:rPr lang="pt-BR" dirty="0"/>
              <a:t>AS tendências de TI que transformarão o desenvolvimento de software. </a:t>
            </a:r>
            <a:r>
              <a:rPr lang="pt-BR" dirty="0" err="1"/>
              <a:t>Gaea</a:t>
            </a:r>
            <a:r>
              <a:rPr lang="pt-BR" dirty="0"/>
              <a:t>. Disponível em: &lt; https://gaea.com.br/as-tendencias-de-ti-que-transformarao-o-desenvolvimento-de-software/&gt;. Acesso em: 15 mar. 2018.</a:t>
            </a:r>
          </a:p>
          <a:p>
            <a:r>
              <a:rPr lang="pt-BR" dirty="0"/>
              <a:t>GESTÃO de serviços de TI: os 5 maiores desafios (e como superá-los). </a:t>
            </a:r>
            <a:r>
              <a:rPr lang="pt-BR" dirty="0" err="1"/>
              <a:t>Gaea</a:t>
            </a:r>
            <a:r>
              <a:rPr lang="pt-BR" dirty="0"/>
              <a:t>. Disponível em: &lt; https://gaea.com.br/gestao-de-servicos-de-ti-os-5-maiores-desafios-e-como-supera-los&gt;. Acesso em: 15 mar. 2018.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95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dash board">
            <a:extLst>
              <a:ext uri="{FF2B5EF4-FFF2-40B4-BE49-F238E27FC236}">
                <a16:creationId xmlns:a16="http://schemas.microsoft.com/office/drawing/2014/main" id="{DE19CE47-93C1-4650-AFD1-78F1F53FC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r="2" b="2"/>
          <a:stretch/>
        </p:blipFill>
        <p:spPr bwMode="auto"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logo wikipedia">
            <a:extLst>
              <a:ext uri="{FF2B5EF4-FFF2-40B4-BE49-F238E27FC236}">
                <a16:creationId xmlns:a16="http://schemas.microsoft.com/office/drawing/2014/main" id="{2DD8D453-2860-4B38-9074-D8773C946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8" b="-2"/>
          <a:stretch/>
        </p:blipFill>
        <p:spPr bwMode="auto"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8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Espaço Reservado para Conteúdo 4" descr="Uma imagem contendo iPod&#10;&#10;Descrição gerada com alta confiança">
            <a:extLst>
              <a:ext uri="{FF2B5EF4-FFF2-40B4-BE49-F238E27FC236}">
                <a16:creationId xmlns:a16="http://schemas.microsoft.com/office/drawing/2014/main" id="{B1915417-402C-4A1E-A682-D49CDDD30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93" y="643466"/>
            <a:ext cx="4108663" cy="55710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EC1C3C46-7208-41A6-8610-E8B55A0DA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9" y="643467"/>
            <a:ext cx="39415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4A13FE9-3C12-4E96-8C55-725A7C73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69" y="0"/>
            <a:ext cx="6448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9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261BBD-A8D3-4ADB-AAC8-7FA03B88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94" y="0"/>
            <a:ext cx="7186612" cy="7642794"/>
          </a:xfrm>
        </p:spPr>
      </p:pic>
    </p:spTree>
    <p:extLst>
      <p:ext uri="{BB962C8B-B14F-4D97-AF65-F5344CB8AC3E}">
        <p14:creationId xmlns:p14="http://schemas.microsoft.com/office/powerpoint/2010/main" val="248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DBB101E-DE63-4DD2-A89A-16FD2F8F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6" y="2295559"/>
            <a:ext cx="12006470" cy="2266879"/>
          </a:xfrm>
        </p:spPr>
        <p:txBody>
          <a:bodyPr>
            <a:normAutofit/>
          </a:bodyPr>
          <a:lstStyle/>
          <a:p>
            <a:r>
              <a:rPr lang="pt-BR" sz="13800" dirty="0">
                <a:latin typeface="Arciform" pitchFamily="50" charset="0"/>
              </a:rPr>
              <a:t>Problemática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A0FA5C-D079-4023-8A93-D36A1BDDD212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Gráfico de respostas do Formulários Google. Título da pergunta: Já ocorreu de ter que ler um documento como artigo para apenas encontrar seus dados. Número de respostas: 28 respostas.">
            <a:extLst>
              <a:ext uri="{FF2B5EF4-FFF2-40B4-BE49-F238E27FC236}">
                <a16:creationId xmlns:a16="http://schemas.microsoft.com/office/drawing/2014/main" id="{B9DDC6FA-64E4-447C-B5B3-94B312D0E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977B42C7-F569-4827-92CE-D622C2AD22AA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19163D-5B38-42A8-840E-AF35D875F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2" t="28009" r="32391" b="22885"/>
          <a:stretch/>
        </p:blipFill>
        <p:spPr>
          <a:xfrm>
            <a:off x="1497496" y="477079"/>
            <a:ext cx="6188348" cy="38431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4D4B3D-0BBA-4D25-9DBB-5FCC5964C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61" t="37288" r="28696" b="20759"/>
          <a:stretch/>
        </p:blipFill>
        <p:spPr>
          <a:xfrm>
            <a:off x="5335801" y="3220279"/>
            <a:ext cx="6856199" cy="33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DBB101E-DE63-4DD2-A89A-16FD2F8F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96" y="2235199"/>
            <a:ext cx="9144000" cy="2387600"/>
          </a:xfrm>
        </p:spPr>
        <p:txBody>
          <a:bodyPr>
            <a:normAutofit/>
          </a:bodyPr>
          <a:lstStyle/>
          <a:p>
            <a:r>
              <a:rPr lang="pt-BR" sz="13800" dirty="0">
                <a:latin typeface="Arciform" pitchFamily="50" charset="0"/>
              </a:rPr>
              <a:t>Solução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A0FA5C-D079-4023-8A93-D36A1BDDD212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4A0FA5C-D079-4023-8A93-D36A1BDDD212}"/>
              </a:ext>
            </a:extLst>
          </p:cNvPr>
          <p:cNvSpPr/>
          <p:nvPr/>
        </p:nvSpPr>
        <p:spPr>
          <a:xfrm>
            <a:off x="503583" y="-1"/>
            <a:ext cx="689113" cy="6858001"/>
          </a:xfrm>
          <a:prstGeom prst="rect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CD2E18-D0C2-42E5-8A63-F991066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ciform" pitchFamily="50" charset="0"/>
              </a:rPr>
              <a:t>Objetivo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9439E0-6C13-4716-A94E-4326FBC8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08" y="1825625"/>
            <a:ext cx="9471991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Auxiliar é facilitar a produção e analise de conteúdo para produção de trabalhos acadêmicos científicos</a:t>
            </a:r>
            <a:r>
              <a:rPr lang="pt-BR" sz="1800" dirty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321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207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Arciform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Problemática </vt:lpstr>
      <vt:lpstr>Apresentação do PowerPoint</vt:lpstr>
      <vt:lpstr>Solução</vt:lpstr>
      <vt:lpstr>Objetivo Geral</vt:lpstr>
      <vt:lpstr>Objetivo específico </vt:lpstr>
      <vt:lpstr>Requisitos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rinaldi</dc:creator>
  <cp:lastModifiedBy>GUILHERME RINALDI CIRQUEIRA</cp:lastModifiedBy>
  <cp:revision>25</cp:revision>
  <dcterms:created xsi:type="dcterms:W3CDTF">2018-05-22T09:21:54Z</dcterms:created>
  <dcterms:modified xsi:type="dcterms:W3CDTF">2018-06-26T19:44:48Z</dcterms:modified>
</cp:coreProperties>
</file>