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3" r:id="rId16"/>
    <p:sldId id="268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网络爬虫的设计与实现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杨泽鑫</a:t>
            </a:r>
            <a:endParaRPr lang="en-US" altLang="zh-CN" dirty="0"/>
          </a:p>
          <a:p>
            <a:r>
              <a:rPr lang="zh-CN" altLang="en-US" dirty="0"/>
              <a:t>专业班级：软件</a:t>
            </a:r>
            <a:r>
              <a:rPr lang="en-US" altLang="zh-CN" dirty="0"/>
              <a:t>1301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指导老师：方昀、李楠</a:t>
            </a:r>
          </a:p>
        </p:txBody>
      </p:sp>
    </p:spTree>
    <p:extLst>
      <p:ext uri="{BB962C8B-B14F-4D97-AF65-F5344CB8AC3E}">
        <p14:creationId xmlns:p14="http://schemas.microsoft.com/office/powerpoint/2010/main" val="33399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76424" y="264234"/>
            <a:ext cx="8791575" cy="2387600"/>
          </a:xfrm>
        </p:spPr>
        <p:txBody>
          <a:bodyPr/>
          <a:lstStyle/>
          <a:p>
            <a:pPr algn="ctr"/>
            <a:r>
              <a:rPr lang="zh-CN" altLang="en-US" dirty="0"/>
              <a:t>程序运行截图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、基本网络爬虫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、动态抓取爬虫</a:t>
            </a:r>
          </a:p>
        </p:txBody>
      </p:sp>
    </p:spTree>
    <p:extLst>
      <p:ext uri="{BB962C8B-B14F-4D97-AF65-F5344CB8AC3E}">
        <p14:creationId xmlns:p14="http://schemas.microsoft.com/office/powerpoint/2010/main" val="420328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基本网络爬虫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百度百科的抓取</a:t>
            </a:r>
          </a:p>
        </p:txBody>
      </p:sp>
    </p:spTree>
    <p:extLst>
      <p:ext uri="{BB962C8B-B14F-4D97-AF65-F5344CB8AC3E}">
        <p14:creationId xmlns:p14="http://schemas.microsoft.com/office/powerpoint/2010/main" val="24072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百度百科爬虫：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96" y="2924705"/>
            <a:ext cx="7191883" cy="19708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5243" y="2236763"/>
            <a:ext cx="48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程序运行后控制台打印的结果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CN" altLang="en-US" dirty="0"/>
              <a:t>百度百科爬虫：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013" y="3376246"/>
            <a:ext cx="5831774" cy="620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87" y="3359127"/>
            <a:ext cx="1980952" cy="638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7013" y="2182669"/>
            <a:ext cx="5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从百科页面上抓取到的内容（部分）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7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动态抓取爬虫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、花瓣网图片爬虫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qq</a:t>
            </a:r>
            <a:r>
              <a:rPr lang="zh-CN" altLang="en-US" dirty="0"/>
              <a:t>空间的说说爬取</a:t>
            </a:r>
          </a:p>
        </p:txBody>
      </p:sp>
    </p:spTree>
    <p:extLst>
      <p:ext uri="{BB962C8B-B14F-4D97-AF65-F5344CB8AC3E}">
        <p14:creationId xmlns:p14="http://schemas.microsoft.com/office/powerpoint/2010/main" val="120956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花瓣网图片抓取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请求的获取</a:t>
            </a:r>
          </a:p>
        </p:txBody>
      </p:sp>
    </p:spTree>
    <p:extLst>
      <p:ext uri="{BB962C8B-B14F-4D97-AF65-F5344CB8AC3E}">
        <p14:creationId xmlns:p14="http://schemas.microsoft.com/office/powerpoint/2010/main" val="273412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351" y="2521001"/>
            <a:ext cx="4987386" cy="24308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9988" y="1871003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程序运行后控制台中打印的结果：</a:t>
            </a:r>
          </a:p>
        </p:txBody>
      </p:sp>
    </p:spTree>
    <p:extLst>
      <p:ext uri="{BB962C8B-B14F-4D97-AF65-F5344CB8AC3E}">
        <p14:creationId xmlns:p14="http://schemas.microsoft.com/office/powerpoint/2010/main" val="246414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79" y="2779063"/>
            <a:ext cx="4774151" cy="2732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6597" y="1617785"/>
            <a:ext cx="455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程序运行后在相应的目录下保存着图片：</a:t>
            </a:r>
          </a:p>
        </p:txBody>
      </p:sp>
    </p:spTree>
    <p:extLst>
      <p:ext uri="{BB962C8B-B14F-4D97-AF65-F5344CB8AC3E}">
        <p14:creationId xmlns:p14="http://schemas.microsoft.com/office/powerpoint/2010/main" val="204665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36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029" y="2097088"/>
            <a:ext cx="2964765" cy="29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、题目背景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、选题意义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、实现方法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16" y="2793735"/>
            <a:ext cx="6510916" cy="29318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116" y="1969477"/>
            <a:ext cx="482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程序运行后的结果与真实说说的对比</a:t>
            </a:r>
          </a:p>
        </p:txBody>
      </p:sp>
    </p:spTree>
    <p:extLst>
      <p:ext uri="{BB962C8B-B14F-4D97-AF65-F5344CB8AC3E}">
        <p14:creationId xmlns:p14="http://schemas.microsoft.com/office/powerpoint/2010/main" val="212309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5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2560" y="1912259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642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、互联网时代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、大数据时代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、个性需求</a:t>
            </a:r>
          </a:p>
        </p:txBody>
      </p:sp>
    </p:spTree>
    <p:extLst>
      <p:ext uri="{BB962C8B-B14F-4D97-AF65-F5344CB8AC3E}">
        <p14:creationId xmlns:p14="http://schemas.microsoft.com/office/powerpoint/2010/main" val="17815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、紧跟潮流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、契合兴趣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、开拓自己的知识面</a:t>
            </a:r>
          </a:p>
        </p:txBody>
      </p:sp>
    </p:spTree>
    <p:extLst>
      <p:ext uri="{BB962C8B-B14F-4D97-AF65-F5344CB8AC3E}">
        <p14:creationId xmlns:p14="http://schemas.microsoft.com/office/powerpoint/2010/main" val="32325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实现所选择的语言：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语言特点：内置类库强大、语法简洁适合爬虫的编写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29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设计步骤：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6" y="2486819"/>
            <a:ext cx="6305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基本的爬虫架构：百度百科的抓取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98" y="3076073"/>
            <a:ext cx="8872025" cy="18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动态网页的抓取：花瓣网图片的抓取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14" y="3341577"/>
            <a:ext cx="10630784" cy="12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动态网页的抓取：</a:t>
            </a:r>
            <a:r>
              <a:rPr lang="en-US" altLang="zh-CN" dirty="0" err="1"/>
              <a:t>qq</a:t>
            </a:r>
            <a:r>
              <a:rPr lang="zh-CN" altLang="en-US" dirty="0"/>
              <a:t>空间说说的抓取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6" y="3167493"/>
            <a:ext cx="10311156" cy="17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9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</TotalTime>
  <Words>256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Trebuchet MS</vt:lpstr>
      <vt:lpstr>Tw Cen MT</vt:lpstr>
      <vt:lpstr>电路</vt:lpstr>
      <vt:lpstr>网络爬虫的设计与实现</vt:lpstr>
      <vt:lpstr>主要内容：</vt:lpstr>
      <vt:lpstr>题目背景</vt:lpstr>
      <vt:lpstr>选题意义</vt:lpstr>
      <vt:lpstr>实现方法</vt:lpstr>
      <vt:lpstr>实现方法</vt:lpstr>
      <vt:lpstr>实现方法</vt:lpstr>
      <vt:lpstr>实现方法</vt:lpstr>
      <vt:lpstr>实现方法</vt:lpstr>
      <vt:lpstr>程序运行截图</vt:lpstr>
      <vt:lpstr>基本网络爬虫</vt:lpstr>
      <vt:lpstr>百度百科爬虫：</vt:lpstr>
      <vt:lpstr>百度百科爬虫：</vt:lpstr>
      <vt:lpstr>动态抓取爬虫</vt:lpstr>
      <vt:lpstr>花瓣网图片抓取</vt:lpstr>
      <vt:lpstr>花瓣网</vt:lpstr>
      <vt:lpstr>花瓣网：</vt:lpstr>
      <vt:lpstr>Qq空间说说抓取</vt:lpstr>
      <vt:lpstr>Qq空间说说抓取</vt:lpstr>
      <vt:lpstr>Qq空间说说抓取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杨泽鑫</dc:creator>
  <cp:lastModifiedBy>杨泽鑫</cp:lastModifiedBy>
  <cp:revision>20</cp:revision>
  <dcterms:created xsi:type="dcterms:W3CDTF">2017-05-11T09:44:28Z</dcterms:created>
  <dcterms:modified xsi:type="dcterms:W3CDTF">2017-05-11T15:57:32Z</dcterms:modified>
</cp:coreProperties>
</file>