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63" r:id="rId10"/>
    <p:sldId id="279" r:id="rId11"/>
    <p:sldId id="264" r:id="rId12"/>
    <p:sldId id="280" r:id="rId13"/>
    <p:sldId id="265" r:id="rId14"/>
    <p:sldId id="269" r:id="rId15"/>
    <p:sldId id="266" r:id="rId16"/>
    <p:sldId id="267" r:id="rId17"/>
    <p:sldId id="270" r:id="rId18"/>
    <p:sldId id="273" r:id="rId19"/>
    <p:sldId id="268" r:id="rId20"/>
    <p:sldId id="271" r:id="rId21"/>
    <p:sldId id="272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38" autoAdjust="0"/>
  </p:normalViewPr>
  <p:slideViewPr>
    <p:cSldViewPr snapToGrid="0">
      <p:cViewPr varScale="1">
        <p:scale>
          <a:sx n="68" d="100"/>
          <a:sy n="68" d="100"/>
        </p:scale>
        <p:origin x="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8315E-6806-44AE-87EB-B48545F093BC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31A2A-2B07-4B70-A44A-335634BE0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112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r>
              <a:rPr lang="zh-CN" altLang="en-US" dirty="0"/>
              <a:t>区别于一般的程式设计，爬虫有着自己的特点。任何资源都是在链接在互联网上的各个服务器上存储的，而定位这些资源的方式是使用</a:t>
            </a:r>
            <a:r>
              <a:rPr lang="en-US" altLang="zh-CN" dirty="0"/>
              <a:t>URL</a:t>
            </a:r>
            <a:r>
              <a:rPr lang="zh-CN" altLang="en-US" dirty="0"/>
              <a:t>。所以开发一个爬虫其实就是研究相应的</a:t>
            </a:r>
            <a:r>
              <a:rPr lang="en-US" altLang="zh-CN" dirty="0"/>
              <a:t>URL</a:t>
            </a:r>
            <a:r>
              <a:rPr lang="zh-CN" altLang="en-US" dirty="0"/>
              <a:t>的特点。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31A2A-2B07-4B70-A44A-335634BE08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6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6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4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14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195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56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94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82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44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6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6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6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5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7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8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5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4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73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70407" y="2054086"/>
            <a:ext cx="8791575" cy="1128643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网络爬虫的设计与实现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70407" y="4688717"/>
            <a:ext cx="8791575" cy="165576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指导老师：方昀、李楠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专业班级：软件</a:t>
            </a:r>
            <a:r>
              <a:rPr lang="en-US" altLang="zh-CN" dirty="0">
                <a:solidFill>
                  <a:schemeClr val="tx1"/>
                </a:solidFill>
              </a:rPr>
              <a:t>1301</a:t>
            </a:r>
            <a:r>
              <a:rPr lang="zh-CN" altLang="en-US" dirty="0">
                <a:solidFill>
                  <a:schemeClr val="tx1"/>
                </a:solidFill>
              </a:rPr>
              <a:t>班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答辩人：杨泽鑫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76424" y="5830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太原理工大学</a:t>
            </a:r>
          </a:p>
        </p:txBody>
      </p:sp>
    </p:spTree>
    <p:extLst>
      <p:ext uri="{BB962C8B-B14F-4D97-AF65-F5344CB8AC3E}">
        <p14:creationId xmlns:p14="http://schemas.microsoft.com/office/powerpoint/2010/main" val="333995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1830472"/>
            <a:ext cx="9905999" cy="3541714"/>
          </a:xfrm>
        </p:spPr>
        <p:txBody>
          <a:bodyPr/>
          <a:lstStyle/>
          <a:p>
            <a:r>
              <a:rPr lang="zh-CN" altLang="en-US" dirty="0"/>
              <a:t>动态网页的抓取：花瓣网图片爬虫流程分析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椭圆 4">
            <a:hlinkClick r:id="rId2" action="ppaction://hlinksldjump"/>
          </p:cNvPr>
          <p:cNvSpPr/>
          <p:nvPr/>
        </p:nvSpPr>
        <p:spPr>
          <a:xfrm>
            <a:off x="9791114" y="5791201"/>
            <a:ext cx="1477109" cy="66118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</a:t>
            </a:r>
            <a:endParaRPr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99" y="2785701"/>
            <a:ext cx="11217290" cy="77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2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1714915"/>
            <a:ext cx="9905999" cy="3541714"/>
          </a:xfrm>
        </p:spPr>
        <p:txBody>
          <a:bodyPr/>
          <a:lstStyle/>
          <a:p>
            <a:r>
              <a:rPr lang="zh-CN" altLang="en-US" dirty="0"/>
              <a:t>动态网页的抓取：空间说说爬虫的抓取流程分析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椭圆 5">
            <a:hlinkClick r:id="rId2" action="ppaction://hlinksldjump"/>
          </p:cNvPr>
          <p:cNvSpPr/>
          <p:nvPr/>
        </p:nvSpPr>
        <p:spPr>
          <a:xfrm>
            <a:off x="9791114" y="5791201"/>
            <a:ext cx="1477109" cy="66118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433" y="2204484"/>
            <a:ext cx="7467376" cy="414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96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动态网页的抓取：空间说说爬虫的抓取流程分析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椭圆 5">
            <a:hlinkClick r:id="rId2" action="ppaction://hlinksldjump"/>
          </p:cNvPr>
          <p:cNvSpPr/>
          <p:nvPr/>
        </p:nvSpPr>
        <p:spPr>
          <a:xfrm>
            <a:off x="9791114" y="5791201"/>
            <a:ext cx="1477109" cy="66118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305" y="2945569"/>
            <a:ext cx="10096212" cy="168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89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876424" y="264234"/>
            <a:ext cx="8791575" cy="2387600"/>
          </a:xfrm>
        </p:spPr>
        <p:txBody>
          <a:bodyPr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程序运行截图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、基本网络爬虫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、动态抓取爬虫</a:t>
            </a:r>
          </a:p>
        </p:txBody>
      </p:sp>
    </p:spTree>
    <p:extLst>
      <p:ext uri="{BB962C8B-B14F-4D97-AF65-F5344CB8AC3E}">
        <p14:creationId xmlns:p14="http://schemas.microsoft.com/office/powerpoint/2010/main" val="4203285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基本网络爬虫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百度百科爬虫的抓取</a:t>
            </a:r>
          </a:p>
        </p:txBody>
      </p:sp>
    </p:spTree>
    <p:extLst>
      <p:ext uri="{BB962C8B-B14F-4D97-AF65-F5344CB8AC3E}">
        <p14:creationId xmlns:p14="http://schemas.microsoft.com/office/powerpoint/2010/main" val="240720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百度百科爬虫：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396" y="2924705"/>
            <a:ext cx="7191883" cy="19708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05243" y="2236763"/>
            <a:ext cx="481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程序运行后控制台打印的结果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05243" y="5120640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如图所示，在控制台中打印出了爬虫程序锁抓取到的内容</a:t>
            </a:r>
          </a:p>
        </p:txBody>
      </p:sp>
    </p:spTree>
    <p:extLst>
      <p:ext uri="{BB962C8B-B14F-4D97-AF65-F5344CB8AC3E}">
        <p14:creationId xmlns:p14="http://schemas.microsoft.com/office/powerpoint/2010/main" val="3032351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百度百科爬虫：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013" y="3066757"/>
            <a:ext cx="5831774" cy="6209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787" y="3063702"/>
            <a:ext cx="1980952" cy="6380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27013" y="2182669"/>
            <a:ext cx="599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从百科页面上抓取到的内容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827013" y="4079631"/>
            <a:ext cx="7668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可以看出，爬虫将抓取到的内容写到了一个</a:t>
            </a:r>
            <a:r>
              <a:rPr lang="en-US" altLang="zh-CN" dirty="0"/>
              <a:t>table</a:t>
            </a:r>
            <a:r>
              <a:rPr lang="zh-CN" altLang="en-US" dirty="0"/>
              <a:t>中。每条结果共分为三部分，分别是</a:t>
            </a:r>
          </a:p>
        </p:txBody>
      </p:sp>
    </p:spTree>
    <p:extLst>
      <p:ext uri="{BB962C8B-B14F-4D97-AF65-F5344CB8AC3E}">
        <p14:creationId xmlns:p14="http://schemas.microsoft.com/office/powerpoint/2010/main" val="1011710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动态抓取爬虫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、花瓣网图片爬虫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qq</a:t>
            </a:r>
            <a:r>
              <a:rPr lang="zh-CN" altLang="en-US" dirty="0"/>
              <a:t>空间的说说爬取</a:t>
            </a:r>
          </a:p>
        </p:txBody>
      </p:sp>
    </p:spTree>
    <p:extLst>
      <p:ext uri="{BB962C8B-B14F-4D97-AF65-F5344CB8AC3E}">
        <p14:creationId xmlns:p14="http://schemas.microsoft.com/office/powerpoint/2010/main" val="1209568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花瓣网图片抓取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AJAX</a:t>
            </a:r>
            <a:r>
              <a:rPr lang="zh-CN" altLang="en-US" dirty="0"/>
              <a:t>请求的获取</a:t>
            </a:r>
          </a:p>
        </p:txBody>
      </p:sp>
    </p:spTree>
    <p:extLst>
      <p:ext uri="{BB962C8B-B14F-4D97-AF65-F5344CB8AC3E}">
        <p14:creationId xmlns:p14="http://schemas.microsoft.com/office/powerpoint/2010/main" val="2734128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花瓣网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0351" y="2521001"/>
            <a:ext cx="4987386" cy="24308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59988" y="1871003"/>
            <a:ext cx="543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程序运行后控制台中打印的结果：</a:t>
            </a:r>
          </a:p>
        </p:txBody>
      </p:sp>
    </p:spTree>
    <p:extLst>
      <p:ext uri="{BB962C8B-B14F-4D97-AF65-F5344CB8AC3E}">
        <p14:creationId xmlns:p14="http://schemas.microsoft.com/office/powerpoint/2010/main" val="246414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答辩内容：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sldjump"/>
              </a:rPr>
              <a:t>1</a:t>
            </a:r>
            <a:r>
              <a:rPr lang="zh-CN" altLang="en-US" dirty="0">
                <a:hlinkClick r:id="rId2" action="ppaction://hlinksldjump"/>
              </a:rPr>
              <a:t>、题目背景及意义</a:t>
            </a:r>
            <a:endParaRPr lang="en-US" altLang="zh-CN" dirty="0"/>
          </a:p>
          <a:p>
            <a:r>
              <a:rPr lang="en-US" altLang="zh-CN" dirty="0">
                <a:hlinkClick r:id="rId3" action="ppaction://hlinksldjump"/>
              </a:rPr>
              <a:t>2</a:t>
            </a:r>
            <a:r>
              <a:rPr lang="zh-CN" altLang="en-US" dirty="0">
                <a:hlinkClick r:id="rId3" action="ppaction://hlinksldjump"/>
              </a:rPr>
              <a:t>、实现过程</a:t>
            </a:r>
            <a:endParaRPr lang="en-US" altLang="zh-CN" dirty="0"/>
          </a:p>
          <a:p>
            <a:r>
              <a:rPr lang="en-US" altLang="zh-CN" dirty="0">
                <a:hlinkClick r:id="rId4" action="ppaction://hlinksldjump"/>
              </a:rPr>
              <a:t>3</a:t>
            </a:r>
            <a:r>
              <a:rPr lang="zh-CN" altLang="en-US" dirty="0">
                <a:hlinkClick r:id="rId4" action="ppaction://hlinksldjump"/>
              </a:rPr>
              <a:t>、运行截图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134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花瓣网：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079" y="2779063"/>
            <a:ext cx="4774151" cy="27328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86597" y="1617785"/>
            <a:ext cx="455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程序运行后在相应的目录下保存着图片：</a:t>
            </a:r>
          </a:p>
        </p:txBody>
      </p:sp>
    </p:spTree>
    <p:extLst>
      <p:ext uri="{BB962C8B-B14F-4D97-AF65-F5344CB8AC3E}">
        <p14:creationId xmlns:p14="http://schemas.microsoft.com/office/powerpoint/2010/main" val="2046658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Qq</a:t>
            </a:r>
            <a:r>
              <a:rPr lang="zh-CN" altLang="en-US" dirty="0"/>
              <a:t>空间说说抓取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selenium</a:t>
            </a:r>
            <a:r>
              <a:rPr lang="zh-CN" altLang="en-US" dirty="0"/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1245368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Qq</a:t>
            </a:r>
            <a:r>
              <a:rPr lang="zh-CN" altLang="en-US" dirty="0"/>
              <a:t>空间说说抓取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2029" y="2097088"/>
            <a:ext cx="2964765" cy="292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64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Qq</a:t>
            </a:r>
            <a:r>
              <a:rPr lang="zh-CN" altLang="en-US" dirty="0"/>
              <a:t>空间说说抓取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116" y="2793735"/>
            <a:ext cx="6510916" cy="29318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74116" y="1969477"/>
            <a:ext cx="482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程序运行后的结果与真实说说的对比</a:t>
            </a:r>
          </a:p>
        </p:txBody>
      </p:sp>
    </p:spTree>
    <p:extLst>
      <p:ext uri="{BB962C8B-B14F-4D97-AF65-F5344CB8AC3E}">
        <p14:creationId xmlns:p14="http://schemas.microsoft.com/office/powerpoint/2010/main" val="2123096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总结与展望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455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72560" y="1912259"/>
            <a:ext cx="264687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26428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题目背景及意义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621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 </a:t>
            </a:r>
            <a:r>
              <a:rPr lang="zh-CN" altLang="en-US" sz="3200" dirty="0"/>
              <a:t>题目背景：</a:t>
            </a:r>
            <a:endParaRPr lang="zh-CN" altLang="zh-CN" b="1" dirty="0"/>
          </a:p>
          <a:p>
            <a:pPr latinLnBrk="1"/>
            <a:r>
              <a:rPr lang="zh-CN" altLang="zh-CN" dirty="0"/>
              <a:t>网络爬虫（</a:t>
            </a:r>
            <a:r>
              <a:rPr lang="en-US" altLang="zh-CN" dirty="0"/>
              <a:t>Web crawler</a:t>
            </a:r>
            <a:r>
              <a:rPr lang="zh-CN" altLang="zh-CN" dirty="0"/>
              <a:t>）或者叫做网络机器人，是按照一定的模式方式，去主动抓取</a:t>
            </a:r>
            <a:r>
              <a:rPr lang="en-US" altLang="zh-CN" dirty="0"/>
              <a:t>Internet</a:t>
            </a:r>
            <a:r>
              <a:rPr lang="zh-CN" altLang="zh-CN" dirty="0"/>
              <a:t>中包含的信息的程序或脚本。</a:t>
            </a:r>
          </a:p>
          <a:p>
            <a:r>
              <a:rPr lang="zh-CN" altLang="en-US" dirty="0"/>
              <a:t>随着</a:t>
            </a:r>
            <a:r>
              <a:rPr lang="zh-CN" altLang="zh-CN" dirty="0"/>
              <a:t>万维网的发展</a:t>
            </a:r>
            <a:r>
              <a:rPr lang="zh-CN" altLang="en-US" dirty="0"/>
              <a:t>，</a:t>
            </a:r>
            <a:r>
              <a:rPr lang="zh-CN" altLang="zh-CN" dirty="0"/>
              <a:t>人们对内容检索的需求</a:t>
            </a:r>
            <a:r>
              <a:rPr lang="zh-CN" altLang="en-US" dirty="0"/>
              <a:t>也</a:t>
            </a:r>
            <a:r>
              <a:rPr lang="zh-CN" altLang="zh-CN" dirty="0"/>
              <a:t>随着网络的高速发展而产生出来</a:t>
            </a:r>
            <a:r>
              <a:rPr lang="zh-CN" altLang="en-US" dirty="0"/>
              <a:t>了。</a:t>
            </a:r>
            <a:r>
              <a:rPr lang="zh-CN" altLang="zh-CN" dirty="0"/>
              <a:t>信息不停的增加与积累</a:t>
            </a:r>
            <a:r>
              <a:rPr lang="en-US" altLang="zh-CN" dirty="0"/>
              <a:t>,</a:t>
            </a:r>
            <a:r>
              <a:rPr lang="zh-CN" altLang="zh-CN" dirty="0"/>
              <a:t>人们对互联网的要求也越来越高</a:t>
            </a:r>
            <a:r>
              <a:rPr lang="en-US" altLang="zh-CN" dirty="0"/>
              <a:t>,</a:t>
            </a:r>
            <a:r>
              <a:rPr lang="zh-CN" altLang="zh-CN" dirty="0"/>
              <a:t>通过网络搜索信息俨然是当前网络活动的核心主题。</a:t>
            </a:r>
            <a:endParaRPr lang="zh-CN" altLang="en-US" dirty="0"/>
          </a:p>
        </p:txBody>
      </p:sp>
      <p:sp>
        <p:nvSpPr>
          <p:cNvPr id="4" name="椭圆 3">
            <a:hlinkClick r:id="rId2" action="ppaction://hlinksldjump"/>
          </p:cNvPr>
          <p:cNvSpPr/>
          <p:nvPr/>
        </p:nvSpPr>
        <p:spPr>
          <a:xfrm>
            <a:off x="9791114" y="5791201"/>
            <a:ext cx="1477109" cy="66118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54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选题意义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zh-CN" altLang="zh-CN" dirty="0"/>
              <a:t>互联网是一个大型非结构化数据库，若对其中包含的数据能够有效的进行检索和组织，将会有巨大的利用价值。</a:t>
            </a:r>
            <a:r>
              <a:rPr lang="zh-CN" altLang="zh-CN" dirty="0"/>
              <a:t>然而，随着互联网规模的上升，在资源丰富的同时也带来了冗余的问题。在背景方面不同的用户通常伴随着不同的搜索目的和要求</a:t>
            </a:r>
            <a:r>
              <a:rPr lang="zh-CN" altLang="en-US" dirty="0"/>
              <a:t>。</a:t>
            </a:r>
            <a:r>
              <a:rPr lang="zh-CN" altLang="zh-CN" dirty="0"/>
              <a:t>为了优化搜索结果，精确搜索内容，一个目的性较强的爬虫有着极为重要的作用</a:t>
            </a:r>
            <a:r>
              <a:rPr lang="zh-CN" altLang="zh-CN" dirty="0"/>
              <a:t>。</a:t>
            </a:r>
          </a:p>
        </p:txBody>
      </p:sp>
      <p:sp>
        <p:nvSpPr>
          <p:cNvPr id="4" name="椭圆 3">
            <a:hlinkClick r:id="rId2" action="ppaction://hlinksldjump"/>
          </p:cNvPr>
          <p:cNvSpPr/>
          <p:nvPr/>
        </p:nvSpPr>
        <p:spPr>
          <a:xfrm>
            <a:off x="9791114" y="5791201"/>
            <a:ext cx="1477109" cy="66118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5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实现所选择的语言：</a:t>
            </a:r>
            <a:r>
              <a:rPr lang="en-US" altLang="zh-CN" dirty="0"/>
              <a:t>Python</a:t>
            </a:r>
          </a:p>
          <a:p>
            <a:r>
              <a:rPr lang="zh-CN" altLang="en-US" dirty="0"/>
              <a:t>语言特点：语法简洁而且配合其所包含的类库可以简化爬虫的编写</a:t>
            </a:r>
            <a:endParaRPr lang="en-US" altLang="zh-CN" dirty="0"/>
          </a:p>
          <a:p>
            <a:r>
              <a:rPr lang="zh-CN" altLang="en-US" dirty="0"/>
              <a:t>实现所选择的平台：</a:t>
            </a:r>
            <a:r>
              <a:rPr lang="en-US" altLang="zh-CN" dirty="0"/>
              <a:t>Eclipse</a:t>
            </a:r>
            <a:r>
              <a:rPr lang="zh-CN" altLang="en-US" dirty="0"/>
              <a:t>中所增加的</a:t>
            </a:r>
            <a:r>
              <a:rPr lang="en-US" altLang="zh-CN" dirty="0" err="1"/>
              <a:t>PyDev</a:t>
            </a:r>
            <a:r>
              <a:rPr lang="zh-CN" altLang="en-US" dirty="0"/>
              <a:t>插件</a:t>
            </a:r>
            <a:endParaRPr lang="en-US" altLang="zh-CN" dirty="0"/>
          </a:p>
          <a:p>
            <a:r>
              <a:rPr lang="zh-CN" altLang="en-US" dirty="0"/>
              <a:t>功能强大的</a:t>
            </a:r>
            <a:r>
              <a:rPr lang="en-US" altLang="zh-CN" dirty="0"/>
              <a:t>IDE</a:t>
            </a:r>
            <a:r>
              <a:rPr lang="zh-CN" altLang="en-US" dirty="0"/>
              <a:t>，方便组织程序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椭圆 4">
            <a:hlinkClick r:id="rId2" action="ppaction://hlinksldjump"/>
          </p:cNvPr>
          <p:cNvSpPr/>
          <p:nvPr/>
        </p:nvSpPr>
        <p:spPr>
          <a:xfrm>
            <a:off x="9791114" y="5791201"/>
            <a:ext cx="1477109" cy="66118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91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681564"/>
            <a:ext cx="9905999" cy="4202896"/>
          </a:xfrm>
        </p:spPr>
        <p:txBody>
          <a:bodyPr/>
          <a:lstStyle/>
          <a:p>
            <a:r>
              <a:rPr lang="zh-CN" altLang="en-US" dirty="0"/>
              <a:t>爬虫的设计步骤：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552" y="2249486"/>
            <a:ext cx="7074561" cy="3441101"/>
          </a:xfrm>
          <a:prstGeom prst="rect">
            <a:avLst/>
          </a:prstGeom>
        </p:spPr>
      </p:pic>
      <p:sp>
        <p:nvSpPr>
          <p:cNvPr id="5" name="椭圆 4">
            <a:hlinkClick r:id="rId4" action="ppaction://hlinksldjump"/>
          </p:cNvPr>
          <p:cNvSpPr/>
          <p:nvPr/>
        </p:nvSpPr>
        <p:spPr>
          <a:xfrm>
            <a:off x="9791114" y="5791201"/>
            <a:ext cx="1477109" cy="66118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84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0" y="1714915"/>
            <a:ext cx="9905999" cy="3541714"/>
          </a:xfrm>
        </p:spPr>
        <p:txBody>
          <a:bodyPr/>
          <a:lstStyle/>
          <a:p>
            <a:r>
              <a:rPr lang="zh-CN" altLang="en-US" dirty="0"/>
              <a:t>基本的爬虫架构：百度百科爬虫抓取流程分析：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椭圆 4">
            <a:hlinkClick r:id="rId2" action="ppaction://hlinksldjump"/>
          </p:cNvPr>
          <p:cNvSpPr/>
          <p:nvPr/>
        </p:nvSpPr>
        <p:spPr>
          <a:xfrm>
            <a:off x="9791114" y="5791201"/>
            <a:ext cx="1477109" cy="66118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919" y="2460883"/>
            <a:ext cx="10111562" cy="279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0" y="1714915"/>
            <a:ext cx="9905999" cy="3541714"/>
          </a:xfrm>
        </p:spPr>
        <p:txBody>
          <a:bodyPr/>
          <a:lstStyle/>
          <a:p>
            <a:r>
              <a:rPr lang="zh-CN" altLang="en-US" dirty="0"/>
              <a:t>基本的爬虫架构：百度百科爬虫抓取流程分析：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396" y="2631660"/>
            <a:ext cx="8872025" cy="1888541"/>
          </a:xfrm>
          <a:prstGeom prst="rect">
            <a:avLst/>
          </a:prstGeom>
        </p:spPr>
      </p:pic>
      <p:sp>
        <p:nvSpPr>
          <p:cNvPr id="5" name="椭圆 4">
            <a:hlinkClick r:id="rId3" action="ppaction://hlinksldjump"/>
          </p:cNvPr>
          <p:cNvSpPr/>
          <p:nvPr/>
        </p:nvSpPr>
        <p:spPr>
          <a:xfrm>
            <a:off x="9791114" y="5791201"/>
            <a:ext cx="1477109" cy="66118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38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1830472"/>
            <a:ext cx="9905999" cy="3541714"/>
          </a:xfrm>
        </p:spPr>
        <p:txBody>
          <a:bodyPr/>
          <a:lstStyle/>
          <a:p>
            <a:r>
              <a:rPr lang="zh-CN" altLang="en-US" dirty="0"/>
              <a:t>动态网页的抓取：花瓣网图片爬虫流程分析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椭圆 4">
            <a:hlinkClick r:id="rId2" action="ppaction://hlinksldjump"/>
          </p:cNvPr>
          <p:cNvSpPr/>
          <p:nvPr/>
        </p:nvSpPr>
        <p:spPr>
          <a:xfrm>
            <a:off x="9791114" y="5791201"/>
            <a:ext cx="1477109" cy="66118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</a:t>
            </a:r>
            <a:endParaRPr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562" y="2592373"/>
            <a:ext cx="10160262" cy="254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89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1197</TotalTime>
  <Words>595</Words>
  <Application>Microsoft Office PowerPoint</Application>
  <PresentationFormat>宽屏</PresentationFormat>
  <Paragraphs>73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宋体</vt:lpstr>
      <vt:lpstr>微软雅黑</vt:lpstr>
      <vt:lpstr>Arial</vt:lpstr>
      <vt:lpstr>Trebuchet MS</vt:lpstr>
      <vt:lpstr>Tw Cen MT</vt:lpstr>
      <vt:lpstr>电路</vt:lpstr>
      <vt:lpstr>网络爬虫的设计与实现</vt:lpstr>
      <vt:lpstr>答辩内容：</vt:lpstr>
      <vt:lpstr>题目背景及意义</vt:lpstr>
      <vt:lpstr>选题意义</vt:lpstr>
      <vt:lpstr>实现过程</vt:lpstr>
      <vt:lpstr>实现过程</vt:lpstr>
      <vt:lpstr>实现方法</vt:lpstr>
      <vt:lpstr>实现方法</vt:lpstr>
      <vt:lpstr>实现方法</vt:lpstr>
      <vt:lpstr>实现方法</vt:lpstr>
      <vt:lpstr>实现方法</vt:lpstr>
      <vt:lpstr>实现方法</vt:lpstr>
      <vt:lpstr>程序运行截图</vt:lpstr>
      <vt:lpstr>基本网络爬虫</vt:lpstr>
      <vt:lpstr>百度百科爬虫：</vt:lpstr>
      <vt:lpstr>百度百科爬虫：</vt:lpstr>
      <vt:lpstr>动态抓取爬虫</vt:lpstr>
      <vt:lpstr>花瓣网图片抓取</vt:lpstr>
      <vt:lpstr>花瓣网</vt:lpstr>
      <vt:lpstr>花瓣网：</vt:lpstr>
      <vt:lpstr>Qq空间说说抓取</vt:lpstr>
      <vt:lpstr>Qq空间说说抓取</vt:lpstr>
      <vt:lpstr>Qq空间说说抓取</vt:lpstr>
      <vt:lpstr>总结与展望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杨泽鑫</dc:creator>
  <cp:lastModifiedBy>杨泽鑫</cp:lastModifiedBy>
  <cp:revision>40</cp:revision>
  <dcterms:created xsi:type="dcterms:W3CDTF">2017-05-11T09:44:28Z</dcterms:created>
  <dcterms:modified xsi:type="dcterms:W3CDTF">2017-06-04T14:18:21Z</dcterms:modified>
</cp:coreProperties>
</file>