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  <p:sldMasterId id="2147483704" r:id="rId3"/>
  </p:sldMasterIdLst>
  <p:notesMasterIdLst>
    <p:notesMasterId r:id="rId22"/>
  </p:notesMasterIdLst>
  <p:sldIdLst>
    <p:sldId id="256" r:id="rId4"/>
    <p:sldId id="257" r:id="rId5"/>
    <p:sldId id="258" r:id="rId6"/>
    <p:sldId id="285" r:id="rId7"/>
    <p:sldId id="260" r:id="rId8"/>
    <p:sldId id="261" r:id="rId9"/>
    <p:sldId id="297" r:id="rId10"/>
    <p:sldId id="340" r:id="rId11"/>
    <p:sldId id="266" r:id="rId12"/>
    <p:sldId id="341" r:id="rId13"/>
    <p:sldId id="259" r:id="rId14"/>
    <p:sldId id="264" r:id="rId15"/>
    <p:sldId id="299" r:id="rId16"/>
    <p:sldId id="342" r:id="rId17"/>
    <p:sldId id="262" r:id="rId18"/>
    <p:sldId id="263" r:id="rId19"/>
    <p:sldId id="343" r:id="rId20"/>
    <p:sldId id="296" r:id="rId21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23"/>
      <p:bold r:id="rId24"/>
      <p:italic r:id="rId25"/>
      <p:boldItalic r:id="rId26"/>
    </p:embeddedFont>
    <p:embeddedFont>
      <p:font typeface="Book Antiqua" panose="02040602050305030304" pitchFamily="18" charset="0"/>
      <p:regular r:id="rId27"/>
      <p:bold r:id="rId28"/>
      <p:italic r:id="rId29"/>
      <p:bold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Red Rose" panose="020B0604020202020204" charset="0"/>
      <p:regular r:id="rId35"/>
      <p:bold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4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6D337-79D7-4052-A72A-4D7F248FAC5C}" v="209" dt="2024-02-14T13:55:11.483"/>
    <p1510:client id="{9E769C03-4D96-4FEA-A393-A47DE19551B1}" v="70" dt="2024-02-14T14:00:19.559"/>
    <p1510:client id="{A1814953-72E7-4F69-BCC3-E3B16C731417}" v="5" dt="2024-02-14T13:39:20.052"/>
    <p1510:client id="{AF0D1480-CC1B-4993-A0AE-2112A8044BCF}" v="53" dt="2024-02-14T14:13:51.367"/>
    <p1510:client id="{C6A29482-4D50-4309-8AEB-0431F8114D36}" v="1503" dt="2024-02-14T16:48:07.065"/>
    <p1510:client id="{DC0A0091-40FE-4705-A781-920DC3877A05}" v="648" dt="2024-02-14T18:42:44.852"/>
  </p1510:revLst>
</p1510:revInfo>
</file>

<file path=ppt/tableStyles.xml><?xml version="1.0" encoding="utf-8"?>
<a:tblStyleLst xmlns:a="http://schemas.openxmlformats.org/drawingml/2006/main" def="{7BDCFFAC-6009-4BC7-932E-06A2E8571DCD}">
  <a:tblStyle styleId="{7BDCFFAC-6009-4BC7-932E-06A2E8571D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27b6839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27b6839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f023a7539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f023a7539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879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f0782e7c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f0782e7c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f0e4668bc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f0e4668bc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f0782e7c3a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f0782e7c3a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f0782e7c3a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f0782e7c3a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620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f023a7539e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f023a7539e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f023a7539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f023a7539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f023a7539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f023a7539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38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f0782e7c3a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f0782e7c3a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f023a7539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f023a7539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0782e7c3a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0782e7c3a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11d8130cf2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11d8130cf2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11d8130cf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11d8130cf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f023a7539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f023a7539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cb1ab2c50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cb1ab2c50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f023a7539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f023a7539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256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f023a7539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f023a7539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 flipH="1">
            <a:off x="-61274" y="-34875"/>
            <a:ext cx="9205274" cy="523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715100" y="535000"/>
            <a:ext cx="7714025" cy="4073497"/>
            <a:chOff x="715100" y="535000"/>
            <a:chExt cx="7714025" cy="4073497"/>
          </a:xfrm>
        </p:grpSpPr>
        <p:sp>
          <p:nvSpPr>
            <p:cNvPr id="11" name="Google Shape;11;p2"/>
            <p:cNvSpPr/>
            <p:nvPr/>
          </p:nvSpPr>
          <p:spPr>
            <a:xfrm>
              <a:off x="715225" y="535000"/>
              <a:ext cx="7713900" cy="315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15100" y="535000"/>
              <a:ext cx="7713783" cy="4073497"/>
            </a:xfrm>
            <a:custGeom>
              <a:avLst/>
              <a:gdLst/>
              <a:ahLst/>
              <a:cxnLst/>
              <a:rect l="l" t="t" r="r" b="b"/>
              <a:pathLst>
                <a:path w="71915" h="55401" fill="none" extrusionOk="0">
                  <a:moveTo>
                    <a:pt x="0" y="1"/>
                  </a:moveTo>
                  <a:lnTo>
                    <a:pt x="71914" y="1"/>
                  </a:lnTo>
                  <a:lnTo>
                    <a:pt x="71914" y="55400"/>
                  </a:lnTo>
                  <a:lnTo>
                    <a:pt x="0" y="5540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131105" y="629256"/>
              <a:ext cx="137147" cy="135237"/>
              <a:chOff x="6241855" y="108656"/>
              <a:chExt cx="137147" cy="13523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05513" y="1681824"/>
            <a:ext cx="6733200" cy="15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Red Rose"/>
                <a:ea typeface="Red Rose"/>
                <a:cs typeface="Red Rose"/>
                <a:sym typeface="Red Ro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922300" y="3352325"/>
            <a:ext cx="3299400" cy="3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1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 flipH="1">
            <a:off x="-61274" y="-34875"/>
            <a:ext cx="9205274" cy="5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1"/>
          <p:cNvSpPr/>
          <p:nvPr/>
        </p:nvSpPr>
        <p:spPr>
          <a:xfrm rot="1046280">
            <a:off x="7683466" y="3219249"/>
            <a:ext cx="1617750" cy="1617702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4772826" y="46062"/>
            <a:ext cx="989743" cy="745530"/>
            <a:chOff x="4772826" y="46062"/>
            <a:chExt cx="989743" cy="745530"/>
          </a:xfrm>
        </p:grpSpPr>
        <p:sp>
          <p:nvSpPr>
            <p:cNvPr id="110" name="Google Shape;110;p11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5312775" y="341325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1"/>
          <p:cNvSpPr/>
          <p:nvPr/>
        </p:nvSpPr>
        <p:spPr>
          <a:xfrm>
            <a:off x="6602476" y="4508724"/>
            <a:ext cx="634327" cy="634772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1"/>
          <p:cNvGrpSpPr/>
          <p:nvPr/>
        </p:nvGrpSpPr>
        <p:grpSpPr>
          <a:xfrm rot="-871768">
            <a:off x="-396769" y="112822"/>
            <a:ext cx="2223744" cy="844347"/>
            <a:chOff x="-67075" y="4786050"/>
            <a:chExt cx="1998167" cy="758697"/>
          </a:xfrm>
        </p:grpSpPr>
        <p:sp>
          <p:nvSpPr>
            <p:cNvPr id="114" name="Google Shape;114;p11"/>
            <p:cNvSpPr/>
            <p:nvPr/>
          </p:nvSpPr>
          <p:spPr>
            <a:xfrm>
              <a:off x="-67075" y="47860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5325" y="49384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title" hasCustomPrompt="1"/>
          </p:nvPr>
        </p:nvSpPr>
        <p:spPr>
          <a:xfrm>
            <a:off x="1402675" y="1560025"/>
            <a:ext cx="6338700" cy="137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>
            <a:spLocks noGrp="1"/>
          </p:cNvSpPr>
          <p:nvPr>
            <p:ph type="subTitle" idx="1"/>
          </p:nvPr>
        </p:nvSpPr>
        <p:spPr>
          <a:xfrm>
            <a:off x="2305350" y="3067200"/>
            <a:ext cx="4533300" cy="570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352453" y="1312756"/>
            <a:ext cx="835639" cy="836225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2"/>
          <p:cNvGrpSpPr/>
          <p:nvPr/>
        </p:nvGrpSpPr>
        <p:grpSpPr>
          <a:xfrm flipH="1">
            <a:off x="4892388" y="1363363"/>
            <a:ext cx="7119309" cy="5750250"/>
            <a:chOff x="-3576784" y="734825"/>
            <a:chExt cx="7119309" cy="5750250"/>
          </a:xfrm>
        </p:grpSpPr>
        <p:sp>
          <p:nvSpPr>
            <p:cNvPr id="121" name="Google Shape;121;p12"/>
            <p:cNvSpPr/>
            <p:nvPr/>
          </p:nvSpPr>
          <p:spPr>
            <a:xfrm>
              <a:off x="-1244875" y="734825"/>
              <a:ext cx="4787400" cy="55518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2222950" y="3212675"/>
              <a:ext cx="4787400" cy="3272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898397">
              <a:off x="-3235358" y="1969911"/>
              <a:ext cx="4787348" cy="3272484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2"/>
          <p:cNvGrpSpPr/>
          <p:nvPr/>
        </p:nvGrpSpPr>
        <p:grpSpPr>
          <a:xfrm flipH="1">
            <a:off x="-11178" y="-64594"/>
            <a:ext cx="1060609" cy="970473"/>
            <a:chOff x="166778" y="1814256"/>
            <a:chExt cx="1060609" cy="970473"/>
          </a:xfrm>
        </p:grpSpPr>
        <p:sp>
          <p:nvSpPr>
            <p:cNvPr id="125" name="Google Shape;125;p12"/>
            <p:cNvSpPr/>
            <p:nvPr/>
          </p:nvSpPr>
          <p:spPr>
            <a:xfrm>
              <a:off x="166778" y="1814256"/>
              <a:ext cx="835639" cy="836225"/>
            </a:xfrm>
            <a:custGeom>
              <a:avLst/>
              <a:gdLst/>
              <a:ahLst/>
              <a:cxnLst/>
              <a:rect l="l" t="t" r="r" b="b"/>
              <a:pathLst>
                <a:path w="17122" h="17134" extrusionOk="0">
                  <a:moveTo>
                    <a:pt x="8561" y="1"/>
                  </a:moveTo>
                  <a:cubicBezTo>
                    <a:pt x="8561" y="8573"/>
                    <a:pt x="8561" y="8573"/>
                    <a:pt x="1" y="8573"/>
                  </a:cubicBezTo>
                  <a:cubicBezTo>
                    <a:pt x="8561" y="8573"/>
                    <a:pt x="8561" y="8573"/>
                    <a:pt x="8561" y="17134"/>
                  </a:cubicBezTo>
                  <a:cubicBezTo>
                    <a:pt x="8561" y="8573"/>
                    <a:pt x="8561" y="8573"/>
                    <a:pt x="17122" y="8573"/>
                  </a:cubicBezTo>
                  <a:cubicBezTo>
                    <a:pt x="8561" y="8573"/>
                    <a:pt x="8561" y="8573"/>
                    <a:pt x="8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638348" y="2195277"/>
              <a:ext cx="589040" cy="589452"/>
            </a:xfrm>
            <a:custGeom>
              <a:avLst/>
              <a:gdLst/>
              <a:ahLst/>
              <a:cxnLst/>
              <a:rect l="l" t="t" r="r" b="b"/>
              <a:pathLst>
                <a:path w="17122" h="17134" extrusionOk="0">
                  <a:moveTo>
                    <a:pt x="8561" y="1"/>
                  </a:moveTo>
                  <a:cubicBezTo>
                    <a:pt x="8561" y="8573"/>
                    <a:pt x="8561" y="8573"/>
                    <a:pt x="1" y="8573"/>
                  </a:cubicBezTo>
                  <a:cubicBezTo>
                    <a:pt x="8561" y="8573"/>
                    <a:pt x="8561" y="8573"/>
                    <a:pt x="8561" y="17134"/>
                  </a:cubicBezTo>
                  <a:cubicBezTo>
                    <a:pt x="8561" y="8573"/>
                    <a:pt x="8561" y="8573"/>
                    <a:pt x="17122" y="8573"/>
                  </a:cubicBezTo>
                  <a:cubicBezTo>
                    <a:pt x="8561" y="8573"/>
                    <a:pt x="8561" y="8573"/>
                    <a:pt x="8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2"/>
          <p:cNvSpPr/>
          <p:nvPr/>
        </p:nvSpPr>
        <p:spPr>
          <a:xfrm>
            <a:off x="-1044850" y="3336950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2"/>
          <p:cNvGrpSpPr/>
          <p:nvPr/>
        </p:nvGrpSpPr>
        <p:grpSpPr>
          <a:xfrm rot="2081641">
            <a:off x="7821488" y="-118127"/>
            <a:ext cx="1985993" cy="795714"/>
            <a:chOff x="2878325" y="2965375"/>
            <a:chExt cx="1033475" cy="414075"/>
          </a:xfrm>
        </p:grpSpPr>
        <p:sp>
          <p:nvSpPr>
            <p:cNvPr id="129" name="Google Shape;129;p12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3"/>
          <p:cNvGrpSpPr/>
          <p:nvPr/>
        </p:nvGrpSpPr>
        <p:grpSpPr>
          <a:xfrm>
            <a:off x="352450" y="535000"/>
            <a:ext cx="8434500" cy="4073400"/>
            <a:chOff x="352450" y="535000"/>
            <a:chExt cx="8434500" cy="4073400"/>
          </a:xfrm>
        </p:grpSpPr>
        <p:grpSp>
          <p:nvGrpSpPr>
            <p:cNvPr id="134" name="Google Shape;134;p13"/>
            <p:cNvGrpSpPr/>
            <p:nvPr/>
          </p:nvGrpSpPr>
          <p:grpSpPr>
            <a:xfrm>
              <a:off x="8389007" y="653479"/>
              <a:ext cx="241900" cy="238545"/>
              <a:chOff x="6241855" y="108656"/>
              <a:chExt cx="137147" cy="135237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" name="Google Shape;137;p13"/>
            <p:cNvSpPr/>
            <p:nvPr/>
          </p:nvSpPr>
          <p:spPr>
            <a:xfrm>
              <a:off x="352450" y="53500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3"/>
          <p:cNvSpPr/>
          <p:nvPr/>
        </p:nvSpPr>
        <p:spPr>
          <a:xfrm>
            <a:off x="260163" y="118199"/>
            <a:ext cx="909857" cy="899497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38925" y="1859000"/>
            <a:ext cx="2751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2" hasCustomPrompt="1"/>
          </p:nvPr>
        </p:nvSpPr>
        <p:spPr>
          <a:xfrm>
            <a:off x="1686025" y="134929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934075" y="2231125"/>
            <a:ext cx="236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3"/>
          </p:nvPr>
        </p:nvSpPr>
        <p:spPr>
          <a:xfrm>
            <a:off x="5653465" y="1859000"/>
            <a:ext cx="2751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6600565" y="134929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5"/>
          </p:nvPr>
        </p:nvSpPr>
        <p:spPr>
          <a:xfrm>
            <a:off x="5848615" y="2231125"/>
            <a:ext cx="236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/>
          </p:nvPr>
        </p:nvSpPr>
        <p:spPr>
          <a:xfrm>
            <a:off x="354575" y="535000"/>
            <a:ext cx="84348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7"/>
          </p:nvPr>
        </p:nvSpPr>
        <p:spPr>
          <a:xfrm>
            <a:off x="738925" y="3425950"/>
            <a:ext cx="2751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8" hasCustomPrompt="1"/>
          </p:nvPr>
        </p:nvSpPr>
        <p:spPr>
          <a:xfrm>
            <a:off x="1686025" y="291624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9"/>
          </p:nvPr>
        </p:nvSpPr>
        <p:spPr>
          <a:xfrm>
            <a:off x="934075" y="3798075"/>
            <a:ext cx="236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3"/>
          </p:nvPr>
        </p:nvSpPr>
        <p:spPr>
          <a:xfrm>
            <a:off x="5653465" y="3425950"/>
            <a:ext cx="2751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0565" y="291624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5"/>
          </p:nvPr>
        </p:nvSpPr>
        <p:spPr>
          <a:xfrm>
            <a:off x="5848615" y="3798075"/>
            <a:ext cx="236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4"/>
          <p:cNvGrpSpPr/>
          <p:nvPr/>
        </p:nvGrpSpPr>
        <p:grpSpPr>
          <a:xfrm>
            <a:off x="352450" y="534974"/>
            <a:ext cx="8434500" cy="4062402"/>
            <a:chOff x="352450" y="535000"/>
            <a:chExt cx="8434500" cy="4073400"/>
          </a:xfrm>
        </p:grpSpPr>
        <p:grpSp>
          <p:nvGrpSpPr>
            <p:cNvPr id="155" name="Google Shape;155;p14"/>
            <p:cNvGrpSpPr/>
            <p:nvPr/>
          </p:nvGrpSpPr>
          <p:grpSpPr>
            <a:xfrm>
              <a:off x="8389007" y="653479"/>
              <a:ext cx="241900" cy="238545"/>
              <a:chOff x="6241855" y="108656"/>
              <a:chExt cx="137147" cy="135237"/>
            </a:xfrm>
          </p:grpSpPr>
          <p:sp>
            <p:nvSpPr>
              <p:cNvPr id="156" name="Google Shape;156;p14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58;p14"/>
            <p:cNvSpPr/>
            <p:nvPr/>
          </p:nvSpPr>
          <p:spPr>
            <a:xfrm>
              <a:off x="352450" y="53500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14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387375" y="2601707"/>
            <a:ext cx="23613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ed Rose SemiBold"/>
              <a:buNone/>
              <a:defRPr sz="2000" b="1">
                <a:latin typeface="Red Rose"/>
                <a:ea typeface="Red Rose"/>
                <a:cs typeface="Red Rose"/>
                <a:sym typeface="Red Ros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2"/>
          </p:nvPr>
        </p:nvSpPr>
        <p:spPr>
          <a:xfrm>
            <a:off x="827425" y="1787107"/>
            <a:ext cx="23613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Red Rose SemiBold"/>
              <a:buNone/>
              <a:defRPr sz="2000" b="1">
                <a:latin typeface="Red Rose"/>
                <a:ea typeface="Red Rose"/>
                <a:cs typeface="Red Rose"/>
                <a:sym typeface="Red Ros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 hasCustomPrompt="1"/>
          </p:nvPr>
        </p:nvSpPr>
        <p:spPr>
          <a:xfrm>
            <a:off x="1589575" y="124376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3"/>
          </p:nvPr>
        </p:nvSpPr>
        <p:spPr>
          <a:xfrm>
            <a:off x="837625" y="2158995"/>
            <a:ext cx="236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3" name="Google Shape;163;p14"/>
          <p:cNvGrpSpPr/>
          <p:nvPr/>
        </p:nvGrpSpPr>
        <p:grpSpPr>
          <a:xfrm>
            <a:off x="8389007" y="653479"/>
            <a:ext cx="241900" cy="238545"/>
            <a:chOff x="6241855" y="108656"/>
            <a:chExt cx="137147" cy="135237"/>
          </a:xfrm>
        </p:grpSpPr>
        <p:sp>
          <p:nvSpPr>
            <p:cNvPr id="164" name="Google Shape;164;p14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1"/>
                  </a:moveTo>
                  <a:lnTo>
                    <a:pt x="2585" y="254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2549"/>
                  </a:moveTo>
                  <a:lnTo>
                    <a:pt x="258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4"/>
          <p:cNvSpPr txBox="1">
            <a:spLocks noGrp="1"/>
          </p:cNvSpPr>
          <p:nvPr>
            <p:ph type="title" idx="4"/>
          </p:nvPr>
        </p:nvSpPr>
        <p:spPr>
          <a:xfrm>
            <a:off x="354575" y="535000"/>
            <a:ext cx="84348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7" name="Google Shape;167;p14">
            <a:hlinkClick r:id="" action="ppaction://noaction"/>
          </p:cNvPr>
          <p:cNvSpPr txBox="1">
            <a:spLocks noGrp="1"/>
          </p:cNvSpPr>
          <p:nvPr>
            <p:ph type="title" idx="5" hasCustomPrompt="1"/>
          </p:nvPr>
        </p:nvSpPr>
        <p:spPr>
          <a:xfrm>
            <a:off x="4144425" y="2058600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6"/>
          </p:nvPr>
        </p:nvSpPr>
        <p:spPr>
          <a:xfrm>
            <a:off x="3392475" y="2973832"/>
            <a:ext cx="236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 idx="7" hasCustomPrompt="1"/>
          </p:nvPr>
        </p:nvSpPr>
        <p:spPr>
          <a:xfrm>
            <a:off x="6695675" y="1244000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8"/>
          </p:nvPr>
        </p:nvSpPr>
        <p:spPr>
          <a:xfrm>
            <a:off x="5943725" y="2159232"/>
            <a:ext cx="236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title" idx="9" hasCustomPrompt="1"/>
          </p:nvPr>
        </p:nvSpPr>
        <p:spPr>
          <a:xfrm>
            <a:off x="1587275" y="294296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13"/>
          </p:nvPr>
        </p:nvSpPr>
        <p:spPr>
          <a:xfrm>
            <a:off x="835325" y="3858195"/>
            <a:ext cx="236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696975" y="2943200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15"/>
          </p:nvPr>
        </p:nvSpPr>
        <p:spPr>
          <a:xfrm>
            <a:off x="5945025" y="3858432"/>
            <a:ext cx="236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8301413" y="4082524"/>
            <a:ext cx="909857" cy="899497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-71749" y="4608487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 rot="1046280">
            <a:off x="-78234" y="-844426"/>
            <a:ext cx="1617750" cy="1617702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 rot="1046280">
            <a:off x="-2034" y="-768226"/>
            <a:ext cx="1617750" cy="1617702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ubTitle" idx="16"/>
          </p:nvPr>
        </p:nvSpPr>
        <p:spPr>
          <a:xfrm>
            <a:off x="5943725" y="1787107"/>
            <a:ext cx="23613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ed Rose SemiBold"/>
              <a:buNone/>
              <a:defRPr sz="2000" b="1">
                <a:latin typeface="Red Rose"/>
                <a:ea typeface="Red Rose"/>
                <a:cs typeface="Red Rose"/>
                <a:sym typeface="Red Ros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ubTitle" idx="17"/>
          </p:nvPr>
        </p:nvSpPr>
        <p:spPr>
          <a:xfrm>
            <a:off x="829225" y="3487985"/>
            <a:ext cx="23613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ed Rose SemiBold"/>
              <a:buNone/>
              <a:defRPr sz="2000" b="1">
                <a:latin typeface="Red Rose"/>
                <a:ea typeface="Red Rose"/>
                <a:cs typeface="Red Rose"/>
                <a:sym typeface="Red Ros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8"/>
          </p:nvPr>
        </p:nvSpPr>
        <p:spPr>
          <a:xfrm>
            <a:off x="5945525" y="3487985"/>
            <a:ext cx="23613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ed Rose SemiBold"/>
              <a:buNone/>
              <a:defRPr sz="2000" b="1">
                <a:latin typeface="Red Rose"/>
                <a:ea typeface="Red Rose"/>
                <a:cs typeface="Red Rose"/>
                <a:sym typeface="Red Ros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ed Rose SemiBold"/>
              <a:buNone/>
              <a:defRPr>
                <a:latin typeface="Red Rose SemiBold"/>
                <a:ea typeface="Red Rose SemiBold"/>
                <a:cs typeface="Red Rose SemiBold"/>
                <a:sym typeface="Red Rose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5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>
            <a:off x="-61274" y="-34875"/>
            <a:ext cx="9205274" cy="523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5"/>
          <p:cNvGrpSpPr/>
          <p:nvPr/>
        </p:nvGrpSpPr>
        <p:grpSpPr>
          <a:xfrm>
            <a:off x="6997585" y="-464788"/>
            <a:ext cx="2294315" cy="1165722"/>
            <a:chOff x="2878325" y="2965375"/>
            <a:chExt cx="1033475" cy="525100"/>
          </a:xfrm>
        </p:grpSpPr>
        <p:sp>
          <p:nvSpPr>
            <p:cNvPr id="185" name="Google Shape;185;p15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5"/>
          <p:cNvSpPr/>
          <p:nvPr/>
        </p:nvSpPr>
        <p:spPr>
          <a:xfrm>
            <a:off x="-782412" y="-464800"/>
            <a:ext cx="2637448" cy="2596662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7644238" y="3944200"/>
            <a:ext cx="1110864" cy="10982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1580475" y="3190475"/>
            <a:ext cx="5983200" cy="46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1"/>
          </p:nvPr>
        </p:nvSpPr>
        <p:spPr>
          <a:xfrm>
            <a:off x="1580550" y="1557525"/>
            <a:ext cx="5983200" cy="166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 flipH="1">
            <a:off x="-61274" y="-34875"/>
            <a:ext cx="9205274" cy="5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2032525" y="1890004"/>
            <a:ext cx="5078700" cy="12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16"/>
          <p:cNvGrpSpPr/>
          <p:nvPr/>
        </p:nvGrpSpPr>
        <p:grpSpPr>
          <a:xfrm rot="872484">
            <a:off x="7112502" y="-18920"/>
            <a:ext cx="2294330" cy="919253"/>
            <a:chOff x="2878325" y="3076400"/>
            <a:chExt cx="1033475" cy="414075"/>
          </a:xfrm>
        </p:grpSpPr>
        <p:sp>
          <p:nvSpPr>
            <p:cNvPr id="196" name="Google Shape;196;p16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-11" y="3411686"/>
            <a:ext cx="2510095" cy="2510143"/>
            <a:chOff x="7526839" y="3128950"/>
            <a:chExt cx="2510095" cy="2510143"/>
          </a:xfrm>
        </p:grpSpPr>
        <p:sp>
          <p:nvSpPr>
            <p:cNvPr id="199" name="Google Shape;199;p16"/>
            <p:cNvSpPr/>
            <p:nvPr/>
          </p:nvSpPr>
          <p:spPr>
            <a:xfrm rot="1046366">
              <a:off x="7765375" y="33675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rot="1046366">
              <a:off x="7917775" y="35199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6"/>
          <p:cNvSpPr/>
          <p:nvPr/>
        </p:nvSpPr>
        <p:spPr>
          <a:xfrm>
            <a:off x="3721050" y="282911"/>
            <a:ext cx="678403" cy="679087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subTitle" idx="1"/>
          </p:nvPr>
        </p:nvSpPr>
        <p:spPr>
          <a:xfrm>
            <a:off x="2305100" y="3339800"/>
            <a:ext cx="45333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-414213" y="-525814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1271475" y="2137879"/>
            <a:ext cx="29811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1"/>
          </p:nvPr>
        </p:nvSpPr>
        <p:spPr>
          <a:xfrm>
            <a:off x="968175" y="3005279"/>
            <a:ext cx="3587700" cy="89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603676" y="199000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1209350" y="502125"/>
            <a:ext cx="449794" cy="450267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7"/>
          <p:cNvGrpSpPr/>
          <p:nvPr/>
        </p:nvGrpSpPr>
        <p:grpSpPr>
          <a:xfrm rot="615235">
            <a:off x="4351601" y="-868644"/>
            <a:ext cx="1964599" cy="1964649"/>
            <a:chOff x="481600" y="1009175"/>
            <a:chExt cx="976325" cy="976350"/>
          </a:xfrm>
        </p:grpSpPr>
        <p:sp>
          <p:nvSpPr>
            <p:cNvPr id="211" name="Google Shape;211;p17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7"/>
          <p:cNvSpPr/>
          <p:nvPr/>
        </p:nvSpPr>
        <p:spPr>
          <a:xfrm>
            <a:off x="8298624" y="4315749"/>
            <a:ext cx="761458" cy="761992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127774" y="4054299"/>
            <a:ext cx="761458" cy="761992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8"/>
          <p:cNvSpPr txBox="1">
            <a:spLocks noGrp="1"/>
          </p:cNvSpPr>
          <p:nvPr>
            <p:ph type="subTitle" idx="1"/>
          </p:nvPr>
        </p:nvSpPr>
        <p:spPr>
          <a:xfrm>
            <a:off x="882850" y="3306050"/>
            <a:ext cx="4641600" cy="6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882850" y="1887676"/>
            <a:ext cx="46416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 rot="615235">
            <a:off x="3589701" y="-744819"/>
            <a:ext cx="1964599" cy="1964649"/>
            <a:chOff x="481600" y="1009175"/>
            <a:chExt cx="976325" cy="976350"/>
          </a:xfrm>
        </p:grpSpPr>
        <p:sp>
          <p:nvSpPr>
            <p:cNvPr id="224" name="Google Shape;224;p18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3" y="4000706"/>
            <a:ext cx="1060609" cy="970473"/>
            <a:chOff x="166778" y="1814256"/>
            <a:chExt cx="1060609" cy="970473"/>
          </a:xfrm>
        </p:grpSpPr>
        <p:sp>
          <p:nvSpPr>
            <p:cNvPr id="231" name="Google Shape;231;p18"/>
            <p:cNvSpPr/>
            <p:nvPr/>
          </p:nvSpPr>
          <p:spPr>
            <a:xfrm>
              <a:off x="166778" y="1814256"/>
              <a:ext cx="835639" cy="836225"/>
            </a:xfrm>
            <a:custGeom>
              <a:avLst/>
              <a:gdLst/>
              <a:ahLst/>
              <a:cxnLst/>
              <a:rect l="l" t="t" r="r" b="b"/>
              <a:pathLst>
                <a:path w="17122" h="17134" extrusionOk="0">
                  <a:moveTo>
                    <a:pt x="8561" y="1"/>
                  </a:moveTo>
                  <a:cubicBezTo>
                    <a:pt x="8561" y="8573"/>
                    <a:pt x="8561" y="8573"/>
                    <a:pt x="1" y="8573"/>
                  </a:cubicBezTo>
                  <a:cubicBezTo>
                    <a:pt x="8561" y="8573"/>
                    <a:pt x="8561" y="8573"/>
                    <a:pt x="8561" y="17134"/>
                  </a:cubicBezTo>
                  <a:cubicBezTo>
                    <a:pt x="8561" y="8573"/>
                    <a:pt x="8561" y="8573"/>
                    <a:pt x="17122" y="8573"/>
                  </a:cubicBezTo>
                  <a:cubicBezTo>
                    <a:pt x="8561" y="8573"/>
                    <a:pt x="8561" y="8573"/>
                    <a:pt x="8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638348" y="2195277"/>
              <a:ext cx="589040" cy="589452"/>
            </a:xfrm>
            <a:custGeom>
              <a:avLst/>
              <a:gdLst/>
              <a:ahLst/>
              <a:cxnLst/>
              <a:rect l="l" t="t" r="r" b="b"/>
              <a:pathLst>
                <a:path w="17122" h="17134" extrusionOk="0">
                  <a:moveTo>
                    <a:pt x="8561" y="1"/>
                  </a:moveTo>
                  <a:cubicBezTo>
                    <a:pt x="8561" y="8573"/>
                    <a:pt x="8561" y="8573"/>
                    <a:pt x="1" y="8573"/>
                  </a:cubicBezTo>
                  <a:cubicBezTo>
                    <a:pt x="8561" y="8573"/>
                    <a:pt x="8561" y="8573"/>
                    <a:pt x="8561" y="17134"/>
                  </a:cubicBezTo>
                  <a:cubicBezTo>
                    <a:pt x="8561" y="8573"/>
                    <a:pt x="8561" y="8573"/>
                    <a:pt x="17122" y="8573"/>
                  </a:cubicBezTo>
                  <a:cubicBezTo>
                    <a:pt x="8561" y="8573"/>
                    <a:pt x="8561" y="8573"/>
                    <a:pt x="8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8"/>
          <p:cNvGrpSpPr/>
          <p:nvPr/>
        </p:nvGrpSpPr>
        <p:grpSpPr>
          <a:xfrm rot="1249421">
            <a:off x="7714216" y="-2330"/>
            <a:ext cx="2294329" cy="1165729"/>
            <a:chOff x="2878325" y="2965375"/>
            <a:chExt cx="1033475" cy="525100"/>
          </a:xfrm>
        </p:grpSpPr>
        <p:sp>
          <p:nvSpPr>
            <p:cNvPr id="234" name="Google Shape;234;p18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18"/>
          <p:cNvSpPr/>
          <p:nvPr/>
        </p:nvSpPr>
        <p:spPr>
          <a:xfrm>
            <a:off x="454926" y="329312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9"/>
          <p:cNvSpPr/>
          <p:nvPr/>
        </p:nvSpPr>
        <p:spPr>
          <a:xfrm>
            <a:off x="136625" y="4338238"/>
            <a:ext cx="705426" cy="705921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 flipH="1">
            <a:off x="4308263" y="1702325"/>
            <a:ext cx="3855600" cy="63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274320"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1"/>
          </p:nvPr>
        </p:nvSpPr>
        <p:spPr>
          <a:xfrm>
            <a:off x="4308263" y="2252775"/>
            <a:ext cx="3855600" cy="182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27432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8511150" y="157726"/>
            <a:ext cx="551138" cy="551689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4525914" y="-1466214"/>
            <a:ext cx="2510095" cy="2510143"/>
            <a:chOff x="7526839" y="3128950"/>
            <a:chExt cx="2510095" cy="2510143"/>
          </a:xfrm>
        </p:grpSpPr>
        <p:sp>
          <p:nvSpPr>
            <p:cNvPr id="245" name="Google Shape;245;p19"/>
            <p:cNvSpPr/>
            <p:nvPr/>
          </p:nvSpPr>
          <p:spPr>
            <a:xfrm rot="1046366">
              <a:off x="7765375" y="33675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 rot="1046366">
              <a:off x="7917775" y="35199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9"/>
          <p:cNvSpPr/>
          <p:nvPr/>
        </p:nvSpPr>
        <p:spPr>
          <a:xfrm>
            <a:off x="382825" y="259151"/>
            <a:ext cx="551138" cy="551689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4578750" y="2345450"/>
            <a:ext cx="298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1"/>
          </p:nvPr>
        </p:nvSpPr>
        <p:spPr>
          <a:xfrm>
            <a:off x="4275450" y="2898487"/>
            <a:ext cx="3587700" cy="88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5121201" y="340337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5881400" y="84725"/>
            <a:ext cx="449794" cy="450267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501950" y="4562522"/>
            <a:ext cx="527315" cy="527684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-1" y="4126749"/>
            <a:ext cx="761458" cy="761992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 rot="-1625137">
            <a:off x="7221269" y="4148852"/>
            <a:ext cx="2294284" cy="919234"/>
            <a:chOff x="2878325" y="3076400"/>
            <a:chExt cx="1033475" cy="414075"/>
          </a:xfrm>
        </p:grpSpPr>
        <p:sp>
          <p:nvSpPr>
            <p:cNvPr id="257" name="Google Shape;257;p20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0"/>
          <p:cNvGrpSpPr/>
          <p:nvPr/>
        </p:nvGrpSpPr>
        <p:grpSpPr>
          <a:xfrm>
            <a:off x="-447799" y="-1057439"/>
            <a:ext cx="2510095" cy="2510143"/>
            <a:chOff x="7526839" y="3128950"/>
            <a:chExt cx="2510095" cy="2510143"/>
          </a:xfrm>
        </p:grpSpPr>
        <p:sp>
          <p:nvSpPr>
            <p:cNvPr id="260" name="Google Shape;260;p20"/>
            <p:cNvSpPr/>
            <p:nvPr/>
          </p:nvSpPr>
          <p:spPr>
            <a:xfrm rot="1046366">
              <a:off x="7765375" y="33675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 rot="1046366">
              <a:off x="7917775" y="35199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447850" y="3602438"/>
            <a:ext cx="42483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rot="1046280">
            <a:off x="6271916" y="-648651"/>
            <a:ext cx="1617750" cy="1617702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-473553" y="4690731"/>
            <a:ext cx="2223760" cy="844354"/>
            <a:chOff x="-67075" y="4786050"/>
            <a:chExt cx="1998167" cy="758697"/>
          </a:xfrm>
        </p:grpSpPr>
        <p:sp>
          <p:nvSpPr>
            <p:cNvPr id="23" name="Google Shape;23;p3"/>
            <p:cNvSpPr/>
            <p:nvPr/>
          </p:nvSpPr>
          <p:spPr>
            <a:xfrm>
              <a:off x="-67075" y="47860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5325" y="49384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/>
          <p:nvPr/>
        </p:nvSpPr>
        <p:spPr>
          <a:xfrm rot="1046280">
            <a:off x="6348116" y="-572451"/>
            <a:ext cx="1617750" cy="1617702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241750" y="2750763"/>
            <a:ext cx="46605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860100" y="1969694"/>
            <a:ext cx="1423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286149" y="322675"/>
            <a:ext cx="577054" cy="577459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1778838" y="1991767"/>
            <a:ext cx="287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1"/>
          </p:nvPr>
        </p:nvSpPr>
        <p:spPr>
          <a:xfrm>
            <a:off x="1778850" y="2546291"/>
            <a:ext cx="2873400" cy="8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8350526" y="4033662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8002412" y="4639925"/>
            <a:ext cx="449794" cy="450267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8165337" y="271160"/>
            <a:ext cx="527315" cy="527684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-556713" y="-852689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21"/>
          <p:cNvGrpSpPr/>
          <p:nvPr/>
        </p:nvGrpSpPr>
        <p:grpSpPr>
          <a:xfrm rot="1843564">
            <a:off x="-431968" y="4201829"/>
            <a:ext cx="2294367" cy="1165749"/>
            <a:chOff x="2878325" y="2965375"/>
            <a:chExt cx="1033475" cy="525100"/>
          </a:xfrm>
        </p:grpSpPr>
        <p:sp>
          <p:nvSpPr>
            <p:cNvPr id="271" name="Google Shape;271;p21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2"/>
          <p:cNvSpPr txBox="1">
            <a:spLocks noGrp="1"/>
          </p:cNvSpPr>
          <p:nvPr>
            <p:ph type="subTitle" idx="1"/>
          </p:nvPr>
        </p:nvSpPr>
        <p:spPr>
          <a:xfrm>
            <a:off x="3869625" y="2245443"/>
            <a:ext cx="43680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title"/>
          </p:nvPr>
        </p:nvSpPr>
        <p:spPr>
          <a:xfrm>
            <a:off x="3869625" y="1694030"/>
            <a:ext cx="43680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78" name="Google Shape;278;p22"/>
          <p:cNvGrpSpPr/>
          <p:nvPr/>
        </p:nvGrpSpPr>
        <p:grpSpPr>
          <a:xfrm>
            <a:off x="8038978" y="-23644"/>
            <a:ext cx="1060609" cy="970473"/>
            <a:chOff x="166778" y="1814256"/>
            <a:chExt cx="1060609" cy="970473"/>
          </a:xfrm>
        </p:grpSpPr>
        <p:sp>
          <p:nvSpPr>
            <p:cNvPr id="279" name="Google Shape;279;p22"/>
            <p:cNvSpPr/>
            <p:nvPr/>
          </p:nvSpPr>
          <p:spPr>
            <a:xfrm>
              <a:off x="166778" y="1814256"/>
              <a:ext cx="835639" cy="836225"/>
            </a:xfrm>
            <a:custGeom>
              <a:avLst/>
              <a:gdLst/>
              <a:ahLst/>
              <a:cxnLst/>
              <a:rect l="l" t="t" r="r" b="b"/>
              <a:pathLst>
                <a:path w="17122" h="17134" extrusionOk="0">
                  <a:moveTo>
                    <a:pt x="8561" y="1"/>
                  </a:moveTo>
                  <a:cubicBezTo>
                    <a:pt x="8561" y="8573"/>
                    <a:pt x="8561" y="8573"/>
                    <a:pt x="1" y="8573"/>
                  </a:cubicBezTo>
                  <a:cubicBezTo>
                    <a:pt x="8561" y="8573"/>
                    <a:pt x="8561" y="8573"/>
                    <a:pt x="8561" y="17134"/>
                  </a:cubicBezTo>
                  <a:cubicBezTo>
                    <a:pt x="8561" y="8573"/>
                    <a:pt x="8561" y="8573"/>
                    <a:pt x="17122" y="8573"/>
                  </a:cubicBezTo>
                  <a:cubicBezTo>
                    <a:pt x="8561" y="8573"/>
                    <a:pt x="8561" y="8573"/>
                    <a:pt x="8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38348" y="2195277"/>
              <a:ext cx="589040" cy="589452"/>
            </a:xfrm>
            <a:custGeom>
              <a:avLst/>
              <a:gdLst/>
              <a:ahLst/>
              <a:cxnLst/>
              <a:rect l="l" t="t" r="r" b="b"/>
              <a:pathLst>
                <a:path w="17122" h="17134" extrusionOk="0">
                  <a:moveTo>
                    <a:pt x="8561" y="1"/>
                  </a:moveTo>
                  <a:cubicBezTo>
                    <a:pt x="8561" y="8573"/>
                    <a:pt x="8561" y="8573"/>
                    <a:pt x="1" y="8573"/>
                  </a:cubicBezTo>
                  <a:cubicBezTo>
                    <a:pt x="8561" y="8573"/>
                    <a:pt x="8561" y="8573"/>
                    <a:pt x="8561" y="17134"/>
                  </a:cubicBezTo>
                  <a:cubicBezTo>
                    <a:pt x="8561" y="8573"/>
                    <a:pt x="8561" y="8573"/>
                    <a:pt x="17122" y="8573"/>
                  </a:cubicBezTo>
                  <a:cubicBezTo>
                    <a:pt x="8561" y="8573"/>
                    <a:pt x="8561" y="8573"/>
                    <a:pt x="8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 rot="1249421">
            <a:off x="-432071" y="4187970"/>
            <a:ext cx="2294329" cy="1165729"/>
            <a:chOff x="2878325" y="2965375"/>
            <a:chExt cx="1033475" cy="525100"/>
          </a:xfrm>
        </p:grpSpPr>
        <p:sp>
          <p:nvSpPr>
            <p:cNvPr id="282" name="Google Shape;282;p22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22"/>
          <p:cNvSpPr/>
          <p:nvPr/>
        </p:nvSpPr>
        <p:spPr>
          <a:xfrm>
            <a:off x="293076" y="158462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3268462" y="-1458964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8294026" y="4385575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2_1_1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23"/>
          <p:cNvGrpSpPr/>
          <p:nvPr/>
        </p:nvGrpSpPr>
        <p:grpSpPr>
          <a:xfrm rot="1249421">
            <a:off x="-432071" y="4187970"/>
            <a:ext cx="2294329" cy="1165729"/>
            <a:chOff x="2878325" y="2965375"/>
            <a:chExt cx="1033475" cy="525100"/>
          </a:xfrm>
        </p:grpSpPr>
        <p:sp>
          <p:nvSpPr>
            <p:cNvPr id="291" name="Google Shape;291;p23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3"/>
          <p:cNvSpPr/>
          <p:nvPr/>
        </p:nvSpPr>
        <p:spPr>
          <a:xfrm>
            <a:off x="293076" y="158462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8177162" y="956286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8294026" y="4385575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352450" y="535000"/>
            <a:ext cx="84414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body" idx="1"/>
          </p:nvPr>
        </p:nvSpPr>
        <p:spPr>
          <a:xfrm>
            <a:off x="831450" y="1325400"/>
            <a:ext cx="7481100" cy="287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27432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299" name="Google Shape;299;p23"/>
          <p:cNvGrpSpPr/>
          <p:nvPr/>
        </p:nvGrpSpPr>
        <p:grpSpPr>
          <a:xfrm>
            <a:off x="352450" y="535000"/>
            <a:ext cx="8434500" cy="4073400"/>
            <a:chOff x="352450" y="535000"/>
            <a:chExt cx="8434500" cy="4073400"/>
          </a:xfrm>
        </p:grpSpPr>
        <p:grpSp>
          <p:nvGrpSpPr>
            <p:cNvPr id="300" name="Google Shape;300;p23"/>
            <p:cNvGrpSpPr/>
            <p:nvPr/>
          </p:nvGrpSpPr>
          <p:grpSpPr>
            <a:xfrm>
              <a:off x="8389007" y="653479"/>
              <a:ext cx="241900" cy="238545"/>
              <a:chOff x="6241855" y="108656"/>
              <a:chExt cx="137147" cy="135237"/>
            </a:xfrm>
          </p:grpSpPr>
          <p:sp>
            <p:nvSpPr>
              <p:cNvPr id="301" name="Google Shape;301;p23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Google Shape;303;p23"/>
            <p:cNvSpPr/>
            <p:nvPr/>
          </p:nvSpPr>
          <p:spPr>
            <a:xfrm>
              <a:off x="352450" y="53500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>
            <a:spLocks noGrp="1"/>
          </p:cNvSpPr>
          <p:nvPr>
            <p:ph type="subTitle" idx="1"/>
          </p:nvPr>
        </p:nvSpPr>
        <p:spPr>
          <a:xfrm>
            <a:off x="2790463" y="3201688"/>
            <a:ext cx="42483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2790463" y="2350022"/>
            <a:ext cx="50712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 idx="2" hasCustomPrompt="1"/>
          </p:nvPr>
        </p:nvSpPr>
        <p:spPr>
          <a:xfrm>
            <a:off x="1277688" y="2350025"/>
            <a:ext cx="1327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24"/>
          <p:cNvSpPr/>
          <p:nvPr/>
        </p:nvSpPr>
        <p:spPr>
          <a:xfrm>
            <a:off x="-293575" y="-224800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8013925" y="3973925"/>
            <a:ext cx="975725" cy="9646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4"/>
          <p:cNvGrpSpPr/>
          <p:nvPr/>
        </p:nvGrpSpPr>
        <p:grpSpPr>
          <a:xfrm rot="615235">
            <a:off x="6305226" y="-942619"/>
            <a:ext cx="1964599" cy="1964649"/>
            <a:chOff x="481600" y="1009175"/>
            <a:chExt cx="976325" cy="976350"/>
          </a:xfrm>
        </p:grpSpPr>
        <p:sp>
          <p:nvSpPr>
            <p:cNvPr id="312" name="Google Shape;312;p24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24"/>
          <p:cNvSpPr/>
          <p:nvPr/>
        </p:nvSpPr>
        <p:spPr>
          <a:xfrm flipH="1">
            <a:off x="569979" y="4486575"/>
            <a:ext cx="531526" cy="532056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 flipH="1">
            <a:off x="4097695" y="82497"/>
            <a:ext cx="394726" cy="395141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5"/>
          <p:cNvSpPr/>
          <p:nvPr/>
        </p:nvSpPr>
        <p:spPr>
          <a:xfrm>
            <a:off x="125775" y="52688"/>
            <a:ext cx="975725" cy="9646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5"/>
          <p:cNvSpPr/>
          <p:nvPr/>
        </p:nvSpPr>
        <p:spPr>
          <a:xfrm flipH="1">
            <a:off x="8429004" y="218325"/>
            <a:ext cx="531526" cy="532056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subTitle" idx="1"/>
          </p:nvPr>
        </p:nvSpPr>
        <p:spPr>
          <a:xfrm flipH="1">
            <a:off x="1643413" y="3505638"/>
            <a:ext cx="42483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title"/>
          </p:nvPr>
        </p:nvSpPr>
        <p:spPr>
          <a:xfrm flipH="1">
            <a:off x="1643400" y="2062850"/>
            <a:ext cx="4248300" cy="11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076788" y="2297447"/>
            <a:ext cx="1423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27" name="Google Shape;327;p25"/>
          <p:cNvGrpSpPr/>
          <p:nvPr/>
        </p:nvGrpSpPr>
        <p:grpSpPr>
          <a:xfrm rot="796878">
            <a:off x="3156772" y="-135634"/>
            <a:ext cx="2294289" cy="919236"/>
            <a:chOff x="2878325" y="3076400"/>
            <a:chExt cx="1033475" cy="414075"/>
          </a:xfrm>
        </p:grpSpPr>
        <p:sp>
          <p:nvSpPr>
            <p:cNvPr id="328" name="Google Shape;328;p25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5"/>
          <p:cNvGrpSpPr/>
          <p:nvPr/>
        </p:nvGrpSpPr>
        <p:grpSpPr>
          <a:xfrm rot="-2396996">
            <a:off x="7529503" y="3482363"/>
            <a:ext cx="1964607" cy="1964657"/>
            <a:chOff x="481600" y="1009175"/>
            <a:chExt cx="976325" cy="976350"/>
          </a:xfrm>
        </p:grpSpPr>
        <p:sp>
          <p:nvSpPr>
            <p:cNvPr id="331" name="Google Shape;331;p25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25"/>
          <p:cNvSpPr/>
          <p:nvPr/>
        </p:nvSpPr>
        <p:spPr>
          <a:xfrm flipH="1">
            <a:off x="125770" y="4271575"/>
            <a:ext cx="457731" cy="458183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/>
          <p:nvPr/>
        </p:nvSpPr>
        <p:spPr>
          <a:xfrm>
            <a:off x="7987425" y="4126163"/>
            <a:ext cx="975725" cy="9646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 flipH="1">
            <a:off x="365454" y="268975"/>
            <a:ext cx="531526" cy="532056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1"/>
          </p:nvPr>
        </p:nvSpPr>
        <p:spPr>
          <a:xfrm flipH="1">
            <a:off x="2447888" y="2352838"/>
            <a:ext cx="42483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 flipH="1">
            <a:off x="2100350" y="1462375"/>
            <a:ext cx="49434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60138" y="2992022"/>
            <a:ext cx="1423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5" name="Google Shape;345;p26"/>
          <p:cNvSpPr/>
          <p:nvPr/>
        </p:nvSpPr>
        <p:spPr>
          <a:xfrm flipH="1">
            <a:off x="1022572" y="164750"/>
            <a:ext cx="435778" cy="436207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 rot="1249421">
            <a:off x="7714216" y="-2330"/>
            <a:ext cx="2294329" cy="1165729"/>
            <a:chOff x="2878325" y="2965375"/>
            <a:chExt cx="1033475" cy="525100"/>
          </a:xfrm>
        </p:grpSpPr>
        <p:sp>
          <p:nvSpPr>
            <p:cNvPr id="347" name="Google Shape;347;p26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6"/>
          <p:cNvSpPr/>
          <p:nvPr/>
        </p:nvSpPr>
        <p:spPr>
          <a:xfrm>
            <a:off x="-498100" y="3261800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7"/>
          <p:cNvSpPr txBox="1">
            <a:spLocks noGrp="1"/>
          </p:cNvSpPr>
          <p:nvPr>
            <p:ph type="subTitle" idx="1"/>
          </p:nvPr>
        </p:nvSpPr>
        <p:spPr>
          <a:xfrm flipH="1">
            <a:off x="2100275" y="3544425"/>
            <a:ext cx="42483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title"/>
          </p:nvPr>
        </p:nvSpPr>
        <p:spPr>
          <a:xfrm flipH="1">
            <a:off x="2100275" y="2730163"/>
            <a:ext cx="49434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00275" y="1846935"/>
            <a:ext cx="1423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6" name="Google Shape;356;p27"/>
          <p:cNvSpPr/>
          <p:nvPr/>
        </p:nvSpPr>
        <p:spPr>
          <a:xfrm>
            <a:off x="7678300" y="-840701"/>
            <a:ext cx="2003593" cy="1972609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125775" y="52688"/>
            <a:ext cx="975725" cy="9646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27"/>
          <p:cNvGrpSpPr/>
          <p:nvPr/>
        </p:nvGrpSpPr>
        <p:grpSpPr>
          <a:xfrm rot="-2396996">
            <a:off x="-675822" y="3719488"/>
            <a:ext cx="1964607" cy="1964657"/>
            <a:chOff x="481600" y="1009175"/>
            <a:chExt cx="976325" cy="976350"/>
          </a:xfrm>
        </p:grpSpPr>
        <p:sp>
          <p:nvSpPr>
            <p:cNvPr id="359" name="Google Shape;359;p27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8"/>
          <p:cNvSpPr txBox="1">
            <a:spLocks noGrp="1"/>
          </p:cNvSpPr>
          <p:nvPr>
            <p:ph type="subTitle" idx="1"/>
          </p:nvPr>
        </p:nvSpPr>
        <p:spPr>
          <a:xfrm>
            <a:off x="2523675" y="2156050"/>
            <a:ext cx="35799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8" name="Google Shape;368;p28"/>
          <p:cNvGrpSpPr/>
          <p:nvPr/>
        </p:nvGrpSpPr>
        <p:grpSpPr>
          <a:xfrm rot="796878">
            <a:off x="-865378" y="4148841"/>
            <a:ext cx="2294289" cy="919236"/>
            <a:chOff x="2878325" y="3076400"/>
            <a:chExt cx="1033475" cy="414075"/>
          </a:xfrm>
        </p:grpSpPr>
        <p:sp>
          <p:nvSpPr>
            <p:cNvPr id="369" name="Google Shape;369;p28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title" idx="2"/>
          </p:nvPr>
        </p:nvSpPr>
        <p:spPr>
          <a:xfrm>
            <a:off x="2523675" y="1697020"/>
            <a:ext cx="1765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8305524" y="56451"/>
            <a:ext cx="721478" cy="721984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7911975" y="-48700"/>
            <a:ext cx="516828" cy="517190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28"/>
          <p:cNvGrpSpPr/>
          <p:nvPr/>
        </p:nvGrpSpPr>
        <p:grpSpPr>
          <a:xfrm rot="615235">
            <a:off x="7809876" y="3774781"/>
            <a:ext cx="1964599" cy="1964649"/>
            <a:chOff x="481600" y="1009175"/>
            <a:chExt cx="976325" cy="976350"/>
          </a:xfrm>
        </p:grpSpPr>
        <p:sp>
          <p:nvSpPr>
            <p:cNvPr id="376" name="Google Shape;376;p28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28"/>
          <p:cNvSpPr txBox="1">
            <a:spLocks noGrp="1"/>
          </p:cNvSpPr>
          <p:nvPr>
            <p:ph type="subTitle" idx="3"/>
          </p:nvPr>
        </p:nvSpPr>
        <p:spPr>
          <a:xfrm>
            <a:off x="4556375" y="3917775"/>
            <a:ext cx="35799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4"/>
          </p:nvPr>
        </p:nvSpPr>
        <p:spPr>
          <a:xfrm>
            <a:off x="4556375" y="3458745"/>
            <a:ext cx="1765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subTitle" idx="5"/>
          </p:nvPr>
        </p:nvSpPr>
        <p:spPr>
          <a:xfrm>
            <a:off x="2523679" y="2156038"/>
            <a:ext cx="34611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29"/>
          <p:cNvGrpSpPr/>
          <p:nvPr/>
        </p:nvGrpSpPr>
        <p:grpSpPr>
          <a:xfrm>
            <a:off x="352450" y="535000"/>
            <a:ext cx="8434500" cy="4073400"/>
            <a:chOff x="352450" y="535000"/>
            <a:chExt cx="8434500" cy="4073400"/>
          </a:xfrm>
        </p:grpSpPr>
        <p:grpSp>
          <p:nvGrpSpPr>
            <p:cNvPr id="388" name="Google Shape;388;p29"/>
            <p:cNvGrpSpPr/>
            <p:nvPr/>
          </p:nvGrpSpPr>
          <p:grpSpPr>
            <a:xfrm>
              <a:off x="8389007" y="653479"/>
              <a:ext cx="241900" cy="238545"/>
              <a:chOff x="6241855" y="108656"/>
              <a:chExt cx="137147" cy="135237"/>
            </a:xfrm>
          </p:grpSpPr>
          <p:sp>
            <p:nvSpPr>
              <p:cNvPr id="389" name="Google Shape;389;p29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29"/>
            <p:cNvSpPr/>
            <p:nvPr/>
          </p:nvSpPr>
          <p:spPr>
            <a:xfrm>
              <a:off x="352450" y="53500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9"/>
          <p:cNvGrpSpPr/>
          <p:nvPr/>
        </p:nvGrpSpPr>
        <p:grpSpPr>
          <a:xfrm rot="796878">
            <a:off x="-865378" y="4148841"/>
            <a:ext cx="2294289" cy="919236"/>
            <a:chOff x="2878325" y="3076400"/>
            <a:chExt cx="1033475" cy="414075"/>
          </a:xfrm>
        </p:grpSpPr>
        <p:sp>
          <p:nvSpPr>
            <p:cNvPr id="393" name="Google Shape;393;p29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9"/>
          <p:cNvSpPr txBox="1">
            <a:spLocks noGrp="1"/>
          </p:cNvSpPr>
          <p:nvPr>
            <p:ph type="title"/>
          </p:nvPr>
        </p:nvSpPr>
        <p:spPr>
          <a:xfrm>
            <a:off x="352450" y="535000"/>
            <a:ext cx="84414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8305524" y="56451"/>
            <a:ext cx="721478" cy="721984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7911975" y="-48700"/>
            <a:ext cx="516828" cy="517190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29"/>
          <p:cNvGrpSpPr/>
          <p:nvPr/>
        </p:nvGrpSpPr>
        <p:grpSpPr>
          <a:xfrm rot="615235">
            <a:off x="7809876" y="3774781"/>
            <a:ext cx="1964599" cy="1964649"/>
            <a:chOff x="481600" y="1009175"/>
            <a:chExt cx="976325" cy="976350"/>
          </a:xfrm>
        </p:grpSpPr>
        <p:sp>
          <p:nvSpPr>
            <p:cNvPr id="399" name="Google Shape;399;p29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9"/>
          <p:cNvSpPr txBox="1">
            <a:spLocks noGrp="1"/>
          </p:cNvSpPr>
          <p:nvPr>
            <p:ph type="body" idx="1"/>
          </p:nvPr>
        </p:nvSpPr>
        <p:spPr>
          <a:xfrm>
            <a:off x="4647000" y="1638450"/>
            <a:ext cx="3781800" cy="287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27432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406" name="Google Shape;406;p29"/>
          <p:cNvSpPr txBox="1">
            <a:spLocks noGrp="1"/>
          </p:cNvSpPr>
          <p:nvPr>
            <p:ph type="body" idx="2"/>
          </p:nvPr>
        </p:nvSpPr>
        <p:spPr>
          <a:xfrm>
            <a:off x="715100" y="1638450"/>
            <a:ext cx="3781800" cy="287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27432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30"/>
          <p:cNvGrpSpPr/>
          <p:nvPr/>
        </p:nvGrpSpPr>
        <p:grpSpPr>
          <a:xfrm>
            <a:off x="715100" y="535000"/>
            <a:ext cx="7713600" cy="4068300"/>
            <a:chOff x="715100" y="535000"/>
            <a:chExt cx="7713600" cy="4068300"/>
          </a:xfrm>
        </p:grpSpPr>
        <p:grpSp>
          <p:nvGrpSpPr>
            <p:cNvPr id="410" name="Google Shape;410;p30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411" name="Google Shape;411;p30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2" name="Google Shape;412;p30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413" name="Google Shape;413;p30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0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5" name="Google Shape;415;p30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416" name="Google Shape;416;p30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8" name="Google Shape;418;p30"/>
          <p:cNvSpPr txBox="1">
            <a:spLocks noGrp="1"/>
          </p:cNvSpPr>
          <p:nvPr>
            <p:ph type="title"/>
          </p:nvPr>
        </p:nvSpPr>
        <p:spPr>
          <a:xfrm>
            <a:off x="843547" y="2659105"/>
            <a:ext cx="2132100" cy="42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9" name="Google Shape;419;p30"/>
          <p:cNvSpPr txBox="1">
            <a:spLocks noGrp="1"/>
          </p:cNvSpPr>
          <p:nvPr>
            <p:ph type="subTitle" idx="1"/>
          </p:nvPr>
        </p:nvSpPr>
        <p:spPr>
          <a:xfrm>
            <a:off x="843547" y="3146505"/>
            <a:ext cx="2132100" cy="7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30"/>
          <p:cNvSpPr txBox="1">
            <a:spLocks noGrp="1"/>
          </p:cNvSpPr>
          <p:nvPr>
            <p:ph type="title" idx="2"/>
          </p:nvPr>
        </p:nvSpPr>
        <p:spPr>
          <a:xfrm>
            <a:off x="3505942" y="2650580"/>
            <a:ext cx="21321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subTitle" idx="3"/>
          </p:nvPr>
        </p:nvSpPr>
        <p:spPr>
          <a:xfrm>
            <a:off x="3505942" y="3137980"/>
            <a:ext cx="21321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30"/>
          <p:cNvSpPr txBox="1">
            <a:spLocks noGrp="1"/>
          </p:cNvSpPr>
          <p:nvPr>
            <p:ph type="title" idx="4"/>
          </p:nvPr>
        </p:nvSpPr>
        <p:spPr>
          <a:xfrm>
            <a:off x="6168349" y="2665380"/>
            <a:ext cx="2132100" cy="42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3" name="Google Shape;423;p30"/>
          <p:cNvSpPr txBox="1">
            <a:spLocks noGrp="1"/>
          </p:cNvSpPr>
          <p:nvPr>
            <p:ph type="subTitle" idx="5"/>
          </p:nvPr>
        </p:nvSpPr>
        <p:spPr>
          <a:xfrm>
            <a:off x="6168349" y="3152780"/>
            <a:ext cx="2132100" cy="7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 idx="6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25" name="Google Shape;425;p30"/>
          <p:cNvGrpSpPr/>
          <p:nvPr/>
        </p:nvGrpSpPr>
        <p:grpSpPr>
          <a:xfrm>
            <a:off x="220226" y="157462"/>
            <a:ext cx="989743" cy="745530"/>
            <a:chOff x="4772826" y="46062"/>
            <a:chExt cx="989743" cy="745530"/>
          </a:xfrm>
        </p:grpSpPr>
        <p:sp>
          <p:nvSpPr>
            <p:cNvPr id="426" name="Google Shape;426;p30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5312775" y="341325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0"/>
          <p:cNvGrpSpPr/>
          <p:nvPr/>
        </p:nvGrpSpPr>
        <p:grpSpPr>
          <a:xfrm rot="-658604">
            <a:off x="7414701" y="4435150"/>
            <a:ext cx="2223681" cy="844324"/>
            <a:chOff x="-67075" y="4786050"/>
            <a:chExt cx="1998167" cy="758697"/>
          </a:xfrm>
        </p:grpSpPr>
        <p:sp>
          <p:nvSpPr>
            <p:cNvPr id="429" name="Google Shape;429;p30"/>
            <p:cNvSpPr/>
            <p:nvPr/>
          </p:nvSpPr>
          <p:spPr>
            <a:xfrm>
              <a:off x="-67075" y="47860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85325" y="49384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7677400" y="4096501"/>
            <a:ext cx="1263571" cy="1263534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91100" y="90699"/>
            <a:ext cx="482224" cy="482703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20000" y="535000"/>
            <a:ext cx="7704000" cy="407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31"/>
          <p:cNvGrpSpPr/>
          <p:nvPr/>
        </p:nvGrpSpPr>
        <p:grpSpPr>
          <a:xfrm>
            <a:off x="715100" y="535000"/>
            <a:ext cx="7713600" cy="4068300"/>
            <a:chOff x="715100" y="535000"/>
            <a:chExt cx="7713600" cy="4068300"/>
          </a:xfrm>
        </p:grpSpPr>
        <p:grpSp>
          <p:nvGrpSpPr>
            <p:cNvPr id="434" name="Google Shape;434;p31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435" name="Google Shape;435;p31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6" name="Google Shape;436;p31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437" name="Google Shape;437;p31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1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9" name="Google Shape;439;p31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440" name="Google Shape;440;p31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2" name="Google Shape;442;p31"/>
          <p:cNvGrpSpPr/>
          <p:nvPr/>
        </p:nvGrpSpPr>
        <p:grpSpPr>
          <a:xfrm>
            <a:off x="-629023" y="3290250"/>
            <a:ext cx="1929481" cy="1929452"/>
            <a:chOff x="-629023" y="3290250"/>
            <a:chExt cx="1929481" cy="1929452"/>
          </a:xfrm>
        </p:grpSpPr>
        <p:sp>
          <p:nvSpPr>
            <p:cNvPr id="443" name="Google Shape;443;p31"/>
            <p:cNvSpPr/>
            <p:nvPr/>
          </p:nvSpPr>
          <p:spPr>
            <a:xfrm rot="1046148">
              <a:off x="-441518" y="3477762"/>
              <a:ext cx="1478271" cy="1478227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46148">
              <a:off x="-365318" y="3553962"/>
              <a:ext cx="1478271" cy="1478227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8328926" y="49462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1"/>
          <p:cNvSpPr txBox="1">
            <a:spLocks noGrp="1"/>
          </p:cNvSpPr>
          <p:nvPr>
            <p:ph type="title"/>
          </p:nvPr>
        </p:nvSpPr>
        <p:spPr>
          <a:xfrm>
            <a:off x="952450" y="2291825"/>
            <a:ext cx="213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952450" y="2830370"/>
            <a:ext cx="2131800" cy="6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31"/>
          <p:cNvSpPr txBox="1">
            <a:spLocks noGrp="1"/>
          </p:cNvSpPr>
          <p:nvPr>
            <p:ph type="title" idx="2"/>
          </p:nvPr>
        </p:nvSpPr>
        <p:spPr>
          <a:xfrm>
            <a:off x="3506050" y="2739850"/>
            <a:ext cx="213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subTitle" idx="3"/>
          </p:nvPr>
        </p:nvSpPr>
        <p:spPr>
          <a:xfrm>
            <a:off x="3506050" y="3278395"/>
            <a:ext cx="2131800" cy="6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 idx="4"/>
          </p:nvPr>
        </p:nvSpPr>
        <p:spPr>
          <a:xfrm>
            <a:off x="6059650" y="2291825"/>
            <a:ext cx="213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1" name="Google Shape;451;p31"/>
          <p:cNvSpPr txBox="1">
            <a:spLocks noGrp="1"/>
          </p:cNvSpPr>
          <p:nvPr>
            <p:ph type="subTitle" idx="5"/>
          </p:nvPr>
        </p:nvSpPr>
        <p:spPr>
          <a:xfrm>
            <a:off x="6059650" y="2830370"/>
            <a:ext cx="2131800" cy="6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6"/>
          </p:nvPr>
        </p:nvSpPr>
        <p:spPr>
          <a:xfrm>
            <a:off x="710275" y="535000"/>
            <a:ext cx="77136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3" name="Google Shape;453;p31"/>
          <p:cNvSpPr/>
          <p:nvPr/>
        </p:nvSpPr>
        <p:spPr>
          <a:xfrm>
            <a:off x="7664197" y="-100373"/>
            <a:ext cx="527315" cy="527684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32"/>
          <p:cNvGrpSpPr/>
          <p:nvPr/>
        </p:nvGrpSpPr>
        <p:grpSpPr>
          <a:xfrm>
            <a:off x="715100" y="535000"/>
            <a:ext cx="7713600" cy="4068300"/>
            <a:chOff x="715100" y="535000"/>
            <a:chExt cx="7713600" cy="4068300"/>
          </a:xfrm>
        </p:grpSpPr>
        <p:grpSp>
          <p:nvGrpSpPr>
            <p:cNvPr id="457" name="Google Shape;457;p32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458" name="Google Shape;458;p32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9" name="Google Shape;459;p32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460" name="Google Shape;460;p32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2" name="Google Shape;462;p32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463" name="Google Shape;463;p32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5" name="Google Shape;465;p32"/>
          <p:cNvSpPr txBox="1">
            <a:spLocks noGrp="1"/>
          </p:cNvSpPr>
          <p:nvPr>
            <p:ph type="title"/>
          </p:nvPr>
        </p:nvSpPr>
        <p:spPr>
          <a:xfrm>
            <a:off x="1791038" y="1681175"/>
            <a:ext cx="25212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6" name="Google Shape;466;p32"/>
          <p:cNvSpPr txBox="1">
            <a:spLocks noGrp="1"/>
          </p:cNvSpPr>
          <p:nvPr>
            <p:ph type="subTitle" idx="1"/>
          </p:nvPr>
        </p:nvSpPr>
        <p:spPr>
          <a:xfrm>
            <a:off x="1791038" y="2029250"/>
            <a:ext cx="25212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2"/>
          <p:cNvSpPr txBox="1">
            <a:spLocks noGrp="1"/>
          </p:cNvSpPr>
          <p:nvPr>
            <p:ph type="title" idx="2"/>
          </p:nvPr>
        </p:nvSpPr>
        <p:spPr>
          <a:xfrm>
            <a:off x="5571443" y="1681175"/>
            <a:ext cx="25212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subTitle" idx="3"/>
          </p:nvPr>
        </p:nvSpPr>
        <p:spPr>
          <a:xfrm>
            <a:off x="5571299" y="2029250"/>
            <a:ext cx="25212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32"/>
          <p:cNvSpPr txBox="1">
            <a:spLocks noGrp="1"/>
          </p:cNvSpPr>
          <p:nvPr>
            <p:ph type="title" idx="4"/>
          </p:nvPr>
        </p:nvSpPr>
        <p:spPr>
          <a:xfrm>
            <a:off x="1791038" y="2970467"/>
            <a:ext cx="25212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0" name="Google Shape;470;p32"/>
          <p:cNvSpPr txBox="1">
            <a:spLocks noGrp="1"/>
          </p:cNvSpPr>
          <p:nvPr>
            <p:ph type="subTitle" idx="5"/>
          </p:nvPr>
        </p:nvSpPr>
        <p:spPr>
          <a:xfrm>
            <a:off x="1791038" y="3349734"/>
            <a:ext cx="25212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32"/>
          <p:cNvSpPr txBox="1">
            <a:spLocks noGrp="1"/>
          </p:cNvSpPr>
          <p:nvPr>
            <p:ph type="title" idx="6"/>
          </p:nvPr>
        </p:nvSpPr>
        <p:spPr>
          <a:xfrm>
            <a:off x="5571012" y="2970467"/>
            <a:ext cx="25212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2" name="Google Shape;472;p32"/>
          <p:cNvSpPr txBox="1">
            <a:spLocks noGrp="1"/>
          </p:cNvSpPr>
          <p:nvPr>
            <p:ph type="subTitle" idx="7"/>
          </p:nvPr>
        </p:nvSpPr>
        <p:spPr>
          <a:xfrm>
            <a:off x="5571012" y="3349734"/>
            <a:ext cx="25212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32"/>
          <p:cNvSpPr txBox="1">
            <a:spLocks noGrp="1"/>
          </p:cNvSpPr>
          <p:nvPr>
            <p:ph type="title" idx="8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7977813" y="3791250"/>
            <a:ext cx="1777397" cy="1749911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32"/>
          <p:cNvGrpSpPr/>
          <p:nvPr/>
        </p:nvGrpSpPr>
        <p:grpSpPr>
          <a:xfrm rot="-1239979">
            <a:off x="-640546" y="-291499"/>
            <a:ext cx="1985983" cy="795709"/>
            <a:chOff x="2878325" y="2965375"/>
            <a:chExt cx="1033475" cy="414075"/>
          </a:xfrm>
        </p:grpSpPr>
        <p:sp>
          <p:nvSpPr>
            <p:cNvPr id="476" name="Google Shape;476;p32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32"/>
          <p:cNvSpPr/>
          <p:nvPr/>
        </p:nvSpPr>
        <p:spPr>
          <a:xfrm>
            <a:off x="8308353" y="-37344"/>
            <a:ext cx="835639" cy="836225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33"/>
          <p:cNvGrpSpPr/>
          <p:nvPr/>
        </p:nvGrpSpPr>
        <p:grpSpPr>
          <a:xfrm>
            <a:off x="715100" y="535000"/>
            <a:ext cx="7713600" cy="4068300"/>
            <a:chOff x="715100" y="535000"/>
            <a:chExt cx="7713600" cy="4068300"/>
          </a:xfrm>
        </p:grpSpPr>
        <p:grpSp>
          <p:nvGrpSpPr>
            <p:cNvPr id="482" name="Google Shape;482;p33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483" name="Google Shape;483;p33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4" name="Google Shape;484;p33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485" name="Google Shape;485;p33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3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33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488" name="Google Shape;488;p33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0" name="Google Shape;490;p33"/>
          <p:cNvSpPr txBox="1">
            <a:spLocks noGrp="1"/>
          </p:cNvSpPr>
          <p:nvPr>
            <p:ph type="title"/>
          </p:nvPr>
        </p:nvSpPr>
        <p:spPr>
          <a:xfrm>
            <a:off x="1082675" y="1787591"/>
            <a:ext cx="3129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1"/>
          </p:nvPr>
        </p:nvSpPr>
        <p:spPr>
          <a:xfrm>
            <a:off x="1082675" y="2100073"/>
            <a:ext cx="31290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title" idx="2"/>
          </p:nvPr>
        </p:nvSpPr>
        <p:spPr>
          <a:xfrm>
            <a:off x="4933035" y="1787591"/>
            <a:ext cx="3128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3"/>
          </p:nvPr>
        </p:nvSpPr>
        <p:spPr>
          <a:xfrm>
            <a:off x="4932856" y="2100074"/>
            <a:ext cx="31284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title" idx="4"/>
          </p:nvPr>
        </p:nvSpPr>
        <p:spPr>
          <a:xfrm>
            <a:off x="1082675" y="3394237"/>
            <a:ext cx="3129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5"/>
          </p:nvPr>
        </p:nvSpPr>
        <p:spPr>
          <a:xfrm>
            <a:off x="1082675" y="3737911"/>
            <a:ext cx="31290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title" idx="6"/>
          </p:nvPr>
        </p:nvSpPr>
        <p:spPr>
          <a:xfrm>
            <a:off x="4932500" y="3394236"/>
            <a:ext cx="3128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7"/>
          </p:nvPr>
        </p:nvSpPr>
        <p:spPr>
          <a:xfrm>
            <a:off x="4932500" y="3737911"/>
            <a:ext cx="31284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title" idx="8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-958487" y="-188300"/>
            <a:ext cx="1777397" cy="1749911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3"/>
          <p:cNvGrpSpPr/>
          <p:nvPr/>
        </p:nvGrpSpPr>
        <p:grpSpPr>
          <a:xfrm rot="-1239979">
            <a:off x="8047204" y="4495426"/>
            <a:ext cx="1985983" cy="795709"/>
            <a:chOff x="2878325" y="2965375"/>
            <a:chExt cx="1033475" cy="414075"/>
          </a:xfrm>
        </p:grpSpPr>
        <p:sp>
          <p:nvSpPr>
            <p:cNvPr id="501" name="Google Shape;501;p33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5" name="Google Shape;505;p34"/>
          <p:cNvGrpSpPr/>
          <p:nvPr/>
        </p:nvGrpSpPr>
        <p:grpSpPr>
          <a:xfrm rot="-1365105">
            <a:off x="7523600" y="4485667"/>
            <a:ext cx="2223751" cy="844350"/>
            <a:chOff x="-67075" y="4786050"/>
            <a:chExt cx="1998167" cy="758697"/>
          </a:xfrm>
        </p:grpSpPr>
        <p:sp>
          <p:nvSpPr>
            <p:cNvPr id="506" name="Google Shape;506;p34"/>
            <p:cNvSpPr/>
            <p:nvPr/>
          </p:nvSpPr>
          <p:spPr>
            <a:xfrm>
              <a:off x="-67075" y="47860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85325" y="49384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4"/>
          <p:cNvGrpSpPr/>
          <p:nvPr/>
        </p:nvGrpSpPr>
        <p:grpSpPr>
          <a:xfrm>
            <a:off x="352400" y="535000"/>
            <a:ext cx="8434500" cy="4073400"/>
            <a:chOff x="352450" y="534950"/>
            <a:chExt cx="8434500" cy="4073400"/>
          </a:xfrm>
        </p:grpSpPr>
        <p:sp>
          <p:nvSpPr>
            <p:cNvPr id="509" name="Google Shape;509;p34"/>
            <p:cNvSpPr/>
            <p:nvPr/>
          </p:nvSpPr>
          <p:spPr>
            <a:xfrm>
              <a:off x="352450" y="53495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34"/>
            <p:cNvGrpSpPr/>
            <p:nvPr/>
          </p:nvGrpSpPr>
          <p:grpSpPr>
            <a:xfrm>
              <a:off x="8389007" y="659979"/>
              <a:ext cx="241900" cy="238545"/>
              <a:chOff x="8026357" y="664454"/>
              <a:chExt cx="241900" cy="238545"/>
            </a:xfrm>
          </p:grpSpPr>
          <p:grpSp>
            <p:nvGrpSpPr>
              <p:cNvPr id="511" name="Google Shape;511;p34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512" name="Google Shape;512;p3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4" name="Google Shape;514;p34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515" name="Google Shape;515;p3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7" name="Google Shape;517;p34"/>
          <p:cNvSpPr txBox="1">
            <a:spLocks noGrp="1"/>
          </p:cNvSpPr>
          <p:nvPr>
            <p:ph type="title"/>
          </p:nvPr>
        </p:nvSpPr>
        <p:spPr>
          <a:xfrm>
            <a:off x="802125" y="1531610"/>
            <a:ext cx="21366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8" name="Google Shape;518;p34"/>
          <p:cNvSpPr txBox="1">
            <a:spLocks noGrp="1"/>
          </p:cNvSpPr>
          <p:nvPr>
            <p:ph type="subTitle" idx="1"/>
          </p:nvPr>
        </p:nvSpPr>
        <p:spPr>
          <a:xfrm>
            <a:off x="802125" y="1896586"/>
            <a:ext cx="21366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34"/>
          <p:cNvSpPr txBox="1">
            <a:spLocks noGrp="1"/>
          </p:cNvSpPr>
          <p:nvPr>
            <p:ph type="title" idx="2"/>
          </p:nvPr>
        </p:nvSpPr>
        <p:spPr>
          <a:xfrm>
            <a:off x="3501400" y="1531610"/>
            <a:ext cx="21366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0" name="Google Shape;520;p34"/>
          <p:cNvSpPr txBox="1">
            <a:spLocks noGrp="1"/>
          </p:cNvSpPr>
          <p:nvPr>
            <p:ph type="subTitle" idx="3"/>
          </p:nvPr>
        </p:nvSpPr>
        <p:spPr>
          <a:xfrm>
            <a:off x="3501400" y="1896586"/>
            <a:ext cx="21366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4"/>
          <p:cNvSpPr txBox="1">
            <a:spLocks noGrp="1"/>
          </p:cNvSpPr>
          <p:nvPr>
            <p:ph type="title" idx="4"/>
          </p:nvPr>
        </p:nvSpPr>
        <p:spPr>
          <a:xfrm>
            <a:off x="802125" y="3130233"/>
            <a:ext cx="21366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2" name="Google Shape;522;p34"/>
          <p:cNvSpPr txBox="1">
            <a:spLocks noGrp="1"/>
          </p:cNvSpPr>
          <p:nvPr>
            <p:ph type="subTitle" idx="5"/>
          </p:nvPr>
        </p:nvSpPr>
        <p:spPr>
          <a:xfrm>
            <a:off x="802125" y="3495166"/>
            <a:ext cx="21366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34"/>
          <p:cNvSpPr txBox="1">
            <a:spLocks noGrp="1"/>
          </p:cNvSpPr>
          <p:nvPr>
            <p:ph type="title" idx="6"/>
          </p:nvPr>
        </p:nvSpPr>
        <p:spPr>
          <a:xfrm>
            <a:off x="6200675" y="1531610"/>
            <a:ext cx="21366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4" name="Google Shape;524;p34"/>
          <p:cNvSpPr txBox="1">
            <a:spLocks noGrp="1"/>
          </p:cNvSpPr>
          <p:nvPr>
            <p:ph type="subTitle" idx="7"/>
          </p:nvPr>
        </p:nvSpPr>
        <p:spPr>
          <a:xfrm>
            <a:off x="6200676" y="1896586"/>
            <a:ext cx="21366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34"/>
          <p:cNvSpPr txBox="1">
            <a:spLocks noGrp="1"/>
          </p:cNvSpPr>
          <p:nvPr>
            <p:ph type="title" idx="8"/>
          </p:nvPr>
        </p:nvSpPr>
        <p:spPr>
          <a:xfrm>
            <a:off x="6200675" y="3130233"/>
            <a:ext cx="21366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6" name="Google Shape;526;p34"/>
          <p:cNvSpPr txBox="1">
            <a:spLocks noGrp="1"/>
          </p:cNvSpPr>
          <p:nvPr>
            <p:ph type="subTitle" idx="9"/>
          </p:nvPr>
        </p:nvSpPr>
        <p:spPr>
          <a:xfrm>
            <a:off x="6200676" y="3495166"/>
            <a:ext cx="21366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34"/>
          <p:cNvSpPr txBox="1">
            <a:spLocks noGrp="1"/>
          </p:cNvSpPr>
          <p:nvPr>
            <p:ph type="title" idx="13"/>
          </p:nvPr>
        </p:nvSpPr>
        <p:spPr>
          <a:xfrm>
            <a:off x="352450" y="535000"/>
            <a:ext cx="84345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28" name="Google Shape;528;p34"/>
          <p:cNvSpPr/>
          <p:nvPr/>
        </p:nvSpPr>
        <p:spPr>
          <a:xfrm>
            <a:off x="-129917" y="-194500"/>
            <a:ext cx="482370" cy="482708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/>
          <p:nvPr/>
        </p:nvSpPr>
        <p:spPr>
          <a:xfrm>
            <a:off x="473920" y="0"/>
            <a:ext cx="482370" cy="482708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BLANK_1_1_1_1_1_2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35"/>
          <p:cNvGrpSpPr/>
          <p:nvPr/>
        </p:nvGrpSpPr>
        <p:grpSpPr>
          <a:xfrm rot="-1365105">
            <a:off x="7523600" y="4485667"/>
            <a:ext cx="2223751" cy="844350"/>
            <a:chOff x="-67075" y="4786050"/>
            <a:chExt cx="1998167" cy="758697"/>
          </a:xfrm>
        </p:grpSpPr>
        <p:sp>
          <p:nvSpPr>
            <p:cNvPr id="533" name="Google Shape;533;p35"/>
            <p:cNvSpPr/>
            <p:nvPr/>
          </p:nvSpPr>
          <p:spPr>
            <a:xfrm>
              <a:off x="-67075" y="47860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85325" y="49384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5"/>
          <p:cNvGrpSpPr/>
          <p:nvPr/>
        </p:nvGrpSpPr>
        <p:grpSpPr>
          <a:xfrm>
            <a:off x="352400" y="535000"/>
            <a:ext cx="8434500" cy="4073400"/>
            <a:chOff x="352450" y="534950"/>
            <a:chExt cx="8434500" cy="4073400"/>
          </a:xfrm>
        </p:grpSpPr>
        <p:sp>
          <p:nvSpPr>
            <p:cNvPr id="536" name="Google Shape;536;p35"/>
            <p:cNvSpPr/>
            <p:nvPr/>
          </p:nvSpPr>
          <p:spPr>
            <a:xfrm>
              <a:off x="352450" y="53495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5"/>
            <p:cNvGrpSpPr/>
            <p:nvPr/>
          </p:nvGrpSpPr>
          <p:grpSpPr>
            <a:xfrm>
              <a:off x="8389007" y="659979"/>
              <a:ext cx="241900" cy="238545"/>
              <a:chOff x="8026357" y="664454"/>
              <a:chExt cx="241900" cy="238545"/>
            </a:xfrm>
          </p:grpSpPr>
          <p:grpSp>
            <p:nvGrpSpPr>
              <p:cNvPr id="538" name="Google Shape;538;p35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539" name="Google Shape;539;p35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35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1" name="Google Shape;541;p35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542" name="Google Shape;542;p35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35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44" name="Google Shape;544;p35"/>
          <p:cNvSpPr txBox="1">
            <a:spLocks noGrp="1"/>
          </p:cNvSpPr>
          <p:nvPr>
            <p:ph type="title"/>
          </p:nvPr>
        </p:nvSpPr>
        <p:spPr>
          <a:xfrm>
            <a:off x="1152400" y="1266850"/>
            <a:ext cx="26994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5" name="Google Shape;545;p35"/>
          <p:cNvSpPr txBox="1">
            <a:spLocks noGrp="1"/>
          </p:cNvSpPr>
          <p:nvPr>
            <p:ph type="subTitle" idx="1"/>
          </p:nvPr>
        </p:nvSpPr>
        <p:spPr>
          <a:xfrm>
            <a:off x="1152400" y="1664150"/>
            <a:ext cx="26994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35"/>
          <p:cNvSpPr txBox="1">
            <a:spLocks noGrp="1"/>
          </p:cNvSpPr>
          <p:nvPr>
            <p:ph type="title" idx="2"/>
          </p:nvPr>
        </p:nvSpPr>
        <p:spPr>
          <a:xfrm>
            <a:off x="1152400" y="3595098"/>
            <a:ext cx="26994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7" name="Google Shape;547;p35"/>
          <p:cNvSpPr txBox="1">
            <a:spLocks noGrp="1"/>
          </p:cNvSpPr>
          <p:nvPr>
            <p:ph type="subTitle" idx="3"/>
          </p:nvPr>
        </p:nvSpPr>
        <p:spPr>
          <a:xfrm>
            <a:off x="1152400" y="3992400"/>
            <a:ext cx="26994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35"/>
          <p:cNvSpPr txBox="1">
            <a:spLocks noGrp="1"/>
          </p:cNvSpPr>
          <p:nvPr>
            <p:ph type="title" idx="4"/>
          </p:nvPr>
        </p:nvSpPr>
        <p:spPr>
          <a:xfrm>
            <a:off x="1152400" y="2430963"/>
            <a:ext cx="26994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9" name="Google Shape;549;p35"/>
          <p:cNvSpPr txBox="1">
            <a:spLocks noGrp="1"/>
          </p:cNvSpPr>
          <p:nvPr>
            <p:ph type="subTitle" idx="5"/>
          </p:nvPr>
        </p:nvSpPr>
        <p:spPr>
          <a:xfrm>
            <a:off x="1152400" y="2828224"/>
            <a:ext cx="26994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5"/>
          <p:cNvSpPr txBox="1">
            <a:spLocks noGrp="1"/>
          </p:cNvSpPr>
          <p:nvPr>
            <p:ph type="title" idx="6"/>
          </p:nvPr>
        </p:nvSpPr>
        <p:spPr>
          <a:xfrm>
            <a:off x="352450" y="535000"/>
            <a:ext cx="84345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1" name="Google Shape;551;p35"/>
          <p:cNvSpPr/>
          <p:nvPr/>
        </p:nvSpPr>
        <p:spPr>
          <a:xfrm>
            <a:off x="-129917" y="-194500"/>
            <a:ext cx="482370" cy="482708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5"/>
          <p:cNvSpPr/>
          <p:nvPr/>
        </p:nvSpPr>
        <p:spPr>
          <a:xfrm>
            <a:off x="473920" y="0"/>
            <a:ext cx="482370" cy="482708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5"/>
          <p:cNvSpPr txBox="1">
            <a:spLocks noGrp="1"/>
          </p:cNvSpPr>
          <p:nvPr>
            <p:ph type="title" idx="7"/>
          </p:nvPr>
        </p:nvSpPr>
        <p:spPr>
          <a:xfrm>
            <a:off x="5292225" y="1828556"/>
            <a:ext cx="26994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4" name="Google Shape;554;p35"/>
          <p:cNvSpPr txBox="1">
            <a:spLocks noGrp="1"/>
          </p:cNvSpPr>
          <p:nvPr>
            <p:ph type="subTitle" idx="8"/>
          </p:nvPr>
        </p:nvSpPr>
        <p:spPr>
          <a:xfrm>
            <a:off x="5292225" y="2225856"/>
            <a:ext cx="26994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35"/>
          <p:cNvSpPr txBox="1">
            <a:spLocks noGrp="1"/>
          </p:cNvSpPr>
          <p:nvPr>
            <p:ph type="title" idx="9"/>
          </p:nvPr>
        </p:nvSpPr>
        <p:spPr>
          <a:xfrm>
            <a:off x="5292225" y="3008181"/>
            <a:ext cx="26994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6" name="Google Shape;556;p35"/>
          <p:cNvSpPr txBox="1">
            <a:spLocks noGrp="1"/>
          </p:cNvSpPr>
          <p:nvPr>
            <p:ph type="subTitle" idx="13"/>
          </p:nvPr>
        </p:nvSpPr>
        <p:spPr>
          <a:xfrm>
            <a:off x="5292225" y="3405481"/>
            <a:ext cx="26994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7" name="Google Shape;557;p35"/>
          <p:cNvGrpSpPr/>
          <p:nvPr/>
        </p:nvGrpSpPr>
        <p:grpSpPr>
          <a:xfrm>
            <a:off x="-989936" y="2828225"/>
            <a:ext cx="1929481" cy="1929452"/>
            <a:chOff x="-629023" y="3290250"/>
            <a:chExt cx="1929481" cy="1929452"/>
          </a:xfrm>
        </p:grpSpPr>
        <p:sp>
          <p:nvSpPr>
            <p:cNvPr id="558" name="Google Shape;558;p35"/>
            <p:cNvSpPr/>
            <p:nvPr/>
          </p:nvSpPr>
          <p:spPr>
            <a:xfrm rot="1046148">
              <a:off x="-441518" y="3477762"/>
              <a:ext cx="1478271" cy="1478227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 rot="1046148">
              <a:off x="-365318" y="3553962"/>
              <a:ext cx="1478271" cy="1478227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36"/>
          <p:cNvGrpSpPr/>
          <p:nvPr/>
        </p:nvGrpSpPr>
        <p:grpSpPr>
          <a:xfrm>
            <a:off x="352400" y="535000"/>
            <a:ext cx="8434500" cy="4073400"/>
            <a:chOff x="352450" y="534950"/>
            <a:chExt cx="8434500" cy="4073400"/>
          </a:xfrm>
        </p:grpSpPr>
        <p:sp>
          <p:nvSpPr>
            <p:cNvPr id="563" name="Google Shape;563;p36"/>
            <p:cNvSpPr/>
            <p:nvPr/>
          </p:nvSpPr>
          <p:spPr>
            <a:xfrm>
              <a:off x="352450" y="53495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6"/>
            <p:cNvGrpSpPr/>
            <p:nvPr/>
          </p:nvGrpSpPr>
          <p:grpSpPr>
            <a:xfrm>
              <a:off x="8389007" y="659979"/>
              <a:ext cx="241900" cy="238545"/>
              <a:chOff x="8026357" y="664454"/>
              <a:chExt cx="241900" cy="238545"/>
            </a:xfrm>
          </p:grpSpPr>
          <p:grpSp>
            <p:nvGrpSpPr>
              <p:cNvPr id="565" name="Google Shape;565;p36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566" name="Google Shape;566;p3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8" name="Google Shape;568;p36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569" name="Google Shape;569;p3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71" name="Google Shape;571;p36"/>
          <p:cNvSpPr txBox="1">
            <a:spLocks noGrp="1"/>
          </p:cNvSpPr>
          <p:nvPr>
            <p:ph type="title"/>
          </p:nvPr>
        </p:nvSpPr>
        <p:spPr>
          <a:xfrm>
            <a:off x="802125" y="1804093"/>
            <a:ext cx="21366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1"/>
          </p:nvPr>
        </p:nvSpPr>
        <p:spPr>
          <a:xfrm>
            <a:off x="802125" y="2115897"/>
            <a:ext cx="21366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2"/>
          </p:nvPr>
        </p:nvSpPr>
        <p:spPr>
          <a:xfrm>
            <a:off x="3501400" y="1804093"/>
            <a:ext cx="21366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3"/>
          </p:nvPr>
        </p:nvSpPr>
        <p:spPr>
          <a:xfrm>
            <a:off x="3501402" y="2115897"/>
            <a:ext cx="21366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 txBox="1">
            <a:spLocks noGrp="1"/>
          </p:cNvSpPr>
          <p:nvPr>
            <p:ph type="title" idx="4"/>
          </p:nvPr>
        </p:nvSpPr>
        <p:spPr>
          <a:xfrm>
            <a:off x="802125" y="3379685"/>
            <a:ext cx="21366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6" name="Google Shape;576;p36"/>
          <p:cNvSpPr txBox="1">
            <a:spLocks noGrp="1"/>
          </p:cNvSpPr>
          <p:nvPr>
            <p:ph type="subTitle" idx="5"/>
          </p:nvPr>
        </p:nvSpPr>
        <p:spPr>
          <a:xfrm>
            <a:off x="802125" y="3691439"/>
            <a:ext cx="21366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6"/>
          <p:cNvSpPr txBox="1">
            <a:spLocks noGrp="1"/>
          </p:cNvSpPr>
          <p:nvPr>
            <p:ph type="title" idx="6"/>
          </p:nvPr>
        </p:nvSpPr>
        <p:spPr>
          <a:xfrm>
            <a:off x="3501400" y="3379685"/>
            <a:ext cx="21366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8" name="Google Shape;578;p36"/>
          <p:cNvSpPr txBox="1">
            <a:spLocks noGrp="1"/>
          </p:cNvSpPr>
          <p:nvPr>
            <p:ph type="subTitle" idx="7"/>
          </p:nvPr>
        </p:nvSpPr>
        <p:spPr>
          <a:xfrm>
            <a:off x="3501402" y="3691439"/>
            <a:ext cx="21366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36"/>
          <p:cNvSpPr txBox="1">
            <a:spLocks noGrp="1"/>
          </p:cNvSpPr>
          <p:nvPr>
            <p:ph type="title" idx="8"/>
          </p:nvPr>
        </p:nvSpPr>
        <p:spPr>
          <a:xfrm>
            <a:off x="6200675" y="1804093"/>
            <a:ext cx="21366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0" name="Google Shape;580;p36"/>
          <p:cNvSpPr txBox="1">
            <a:spLocks noGrp="1"/>
          </p:cNvSpPr>
          <p:nvPr>
            <p:ph type="subTitle" idx="9"/>
          </p:nvPr>
        </p:nvSpPr>
        <p:spPr>
          <a:xfrm>
            <a:off x="6200678" y="2115897"/>
            <a:ext cx="21366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36"/>
          <p:cNvSpPr txBox="1">
            <a:spLocks noGrp="1"/>
          </p:cNvSpPr>
          <p:nvPr>
            <p:ph type="title" idx="13"/>
          </p:nvPr>
        </p:nvSpPr>
        <p:spPr>
          <a:xfrm>
            <a:off x="6200675" y="3379685"/>
            <a:ext cx="21366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subTitle" idx="14"/>
          </p:nvPr>
        </p:nvSpPr>
        <p:spPr>
          <a:xfrm>
            <a:off x="6200678" y="3691439"/>
            <a:ext cx="21366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36"/>
          <p:cNvSpPr txBox="1">
            <a:spLocks noGrp="1"/>
          </p:cNvSpPr>
          <p:nvPr>
            <p:ph type="title" idx="15"/>
          </p:nvPr>
        </p:nvSpPr>
        <p:spPr>
          <a:xfrm>
            <a:off x="352450" y="535000"/>
            <a:ext cx="84345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84" name="Google Shape;584;p36"/>
          <p:cNvGrpSpPr/>
          <p:nvPr/>
        </p:nvGrpSpPr>
        <p:grpSpPr>
          <a:xfrm rot="-953456">
            <a:off x="-1162649" y="-277488"/>
            <a:ext cx="2223615" cy="844298"/>
            <a:chOff x="-67075" y="4786050"/>
            <a:chExt cx="1998167" cy="758697"/>
          </a:xfrm>
        </p:grpSpPr>
        <p:sp>
          <p:nvSpPr>
            <p:cNvPr id="585" name="Google Shape;585;p36"/>
            <p:cNvSpPr/>
            <p:nvPr/>
          </p:nvSpPr>
          <p:spPr>
            <a:xfrm>
              <a:off x="-67075" y="47860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85325" y="49384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36"/>
          <p:cNvSpPr/>
          <p:nvPr/>
        </p:nvSpPr>
        <p:spPr>
          <a:xfrm>
            <a:off x="8661633" y="4608375"/>
            <a:ext cx="482370" cy="482708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6"/>
          <p:cNvSpPr/>
          <p:nvPr/>
        </p:nvSpPr>
        <p:spPr>
          <a:xfrm>
            <a:off x="8261883" y="4548975"/>
            <a:ext cx="482370" cy="482708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3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1" name="Google Shape;591;p37"/>
          <p:cNvGrpSpPr/>
          <p:nvPr/>
        </p:nvGrpSpPr>
        <p:grpSpPr>
          <a:xfrm>
            <a:off x="352400" y="535000"/>
            <a:ext cx="8434500" cy="4073400"/>
            <a:chOff x="352450" y="534950"/>
            <a:chExt cx="8434500" cy="4073400"/>
          </a:xfrm>
        </p:grpSpPr>
        <p:sp>
          <p:nvSpPr>
            <p:cNvPr id="592" name="Google Shape;592;p37"/>
            <p:cNvSpPr/>
            <p:nvPr/>
          </p:nvSpPr>
          <p:spPr>
            <a:xfrm>
              <a:off x="352450" y="53495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" name="Google Shape;593;p37"/>
            <p:cNvGrpSpPr/>
            <p:nvPr/>
          </p:nvGrpSpPr>
          <p:grpSpPr>
            <a:xfrm>
              <a:off x="8389007" y="659979"/>
              <a:ext cx="241900" cy="238545"/>
              <a:chOff x="8026357" y="664454"/>
              <a:chExt cx="241900" cy="238545"/>
            </a:xfrm>
          </p:grpSpPr>
          <p:grpSp>
            <p:nvGrpSpPr>
              <p:cNvPr id="594" name="Google Shape;594;p37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595" name="Google Shape;595;p37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7" name="Google Shape;597;p37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598" name="Google Shape;598;p37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7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00" name="Google Shape;600;p37"/>
          <p:cNvSpPr txBox="1">
            <a:spLocks noGrp="1"/>
          </p:cNvSpPr>
          <p:nvPr>
            <p:ph type="title"/>
          </p:nvPr>
        </p:nvSpPr>
        <p:spPr>
          <a:xfrm>
            <a:off x="1249775" y="1334198"/>
            <a:ext cx="2490300" cy="32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1" name="Google Shape;601;p37"/>
          <p:cNvSpPr txBox="1">
            <a:spLocks noGrp="1"/>
          </p:cNvSpPr>
          <p:nvPr>
            <p:ph type="subTitle" idx="1"/>
          </p:nvPr>
        </p:nvSpPr>
        <p:spPr>
          <a:xfrm>
            <a:off x="1249777" y="1601152"/>
            <a:ext cx="24903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7"/>
          <p:cNvSpPr txBox="1">
            <a:spLocks noGrp="1"/>
          </p:cNvSpPr>
          <p:nvPr>
            <p:ph type="title" idx="2"/>
          </p:nvPr>
        </p:nvSpPr>
        <p:spPr>
          <a:xfrm>
            <a:off x="1249800" y="2381086"/>
            <a:ext cx="2490300" cy="32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3" name="Google Shape;603;p37"/>
          <p:cNvSpPr txBox="1">
            <a:spLocks noGrp="1"/>
          </p:cNvSpPr>
          <p:nvPr>
            <p:ph type="subTitle" idx="3"/>
          </p:nvPr>
        </p:nvSpPr>
        <p:spPr>
          <a:xfrm>
            <a:off x="1249804" y="2648063"/>
            <a:ext cx="24903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4"/>
          </p:nvPr>
        </p:nvSpPr>
        <p:spPr>
          <a:xfrm>
            <a:off x="1249775" y="3427864"/>
            <a:ext cx="2490300" cy="32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5"/>
          </p:nvPr>
        </p:nvSpPr>
        <p:spPr>
          <a:xfrm>
            <a:off x="1249777" y="3694851"/>
            <a:ext cx="24903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37"/>
          <p:cNvSpPr txBox="1">
            <a:spLocks noGrp="1"/>
          </p:cNvSpPr>
          <p:nvPr>
            <p:ph type="title" idx="6"/>
          </p:nvPr>
        </p:nvSpPr>
        <p:spPr>
          <a:xfrm>
            <a:off x="352450" y="535000"/>
            <a:ext cx="84345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232733" y="124400"/>
            <a:ext cx="482370" cy="482708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-77517" y="-85875"/>
            <a:ext cx="482370" cy="482708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 txBox="1">
            <a:spLocks noGrp="1"/>
          </p:cNvSpPr>
          <p:nvPr>
            <p:ph type="title" idx="7"/>
          </p:nvPr>
        </p:nvSpPr>
        <p:spPr>
          <a:xfrm>
            <a:off x="5399300" y="1334198"/>
            <a:ext cx="2490300" cy="32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0" name="Google Shape;610;p37"/>
          <p:cNvSpPr txBox="1">
            <a:spLocks noGrp="1"/>
          </p:cNvSpPr>
          <p:nvPr>
            <p:ph type="subTitle" idx="8"/>
          </p:nvPr>
        </p:nvSpPr>
        <p:spPr>
          <a:xfrm>
            <a:off x="5399301" y="1601152"/>
            <a:ext cx="24903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37"/>
          <p:cNvSpPr txBox="1">
            <a:spLocks noGrp="1"/>
          </p:cNvSpPr>
          <p:nvPr>
            <p:ph type="title" idx="9"/>
          </p:nvPr>
        </p:nvSpPr>
        <p:spPr>
          <a:xfrm>
            <a:off x="5399325" y="2381086"/>
            <a:ext cx="2490300" cy="32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2" name="Google Shape;612;p37"/>
          <p:cNvSpPr txBox="1">
            <a:spLocks noGrp="1"/>
          </p:cNvSpPr>
          <p:nvPr>
            <p:ph type="subTitle" idx="13"/>
          </p:nvPr>
        </p:nvSpPr>
        <p:spPr>
          <a:xfrm>
            <a:off x="5399330" y="2648064"/>
            <a:ext cx="24903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37"/>
          <p:cNvSpPr txBox="1">
            <a:spLocks noGrp="1"/>
          </p:cNvSpPr>
          <p:nvPr>
            <p:ph type="title" idx="14"/>
          </p:nvPr>
        </p:nvSpPr>
        <p:spPr>
          <a:xfrm>
            <a:off x="5399300" y="3427864"/>
            <a:ext cx="2490300" cy="32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4" name="Google Shape;614;p37"/>
          <p:cNvSpPr txBox="1">
            <a:spLocks noGrp="1"/>
          </p:cNvSpPr>
          <p:nvPr>
            <p:ph type="subTitle" idx="15"/>
          </p:nvPr>
        </p:nvSpPr>
        <p:spPr>
          <a:xfrm>
            <a:off x="5399301" y="3694851"/>
            <a:ext cx="24903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8" name="Google Shape;618;p38"/>
          <p:cNvSpPr/>
          <p:nvPr/>
        </p:nvSpPr>
        <p:spPr>
          <a:xfrm rot="1046280">
            <a:off x="8427066" y="-583476"/>
            <a:ext cx="1617750" cy="1617702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8"/>
          <p:cNvSpPr/>
          <p:nvPr/>
        </p:nvSpPr>
        <p:spPr>
          <a:xfrm rot="1046280">
            <a:off x="8503266" y="-507276"/>
            <a:ext cx="1617750" cy="1617702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143701" y="4349962"/>
            <a:ext cx="989743" cy="745530"/>
            <a:chOff x="4772826" y="46062"/>
            <a:chExt cx="989743" cy="745530"/>
          </a:xfrm>
        </p:grpSpPr>
        <p:sp>
          <p:nvSpPr>
            <p:cNvPr id="621" name="Google Shape;621;p38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312775" y="341325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9"/>
          <p:cNvSpPr txBox="1">
            <a:spLocks noGrp="1"/>
          </p:cNvSpPr>
          <p:nvPr>
            <p:ph type="title"/>
          </p:nvPr>
        </p:nvSpPr>
        <p:spPr>
          <a:xfrm>
            <a:off x="714375" y="535000"/>
            <a:ext cx="77142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 flipH="1">
            <a:off x="7957756" y="-3"/>
            <a:ext cx="1132874" cy="569892"/>
            <a:chOff x="4772826" y="2959"/>
            <a:chExt cx="1290877" cy="649375"/>
          </a:xfrm>
        </p:grpSpPr>
        <p:sp>
          <p:nvSpPr>
            <p:cNvPr id="627" name="Google Shape;627;p39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5613909" y="2959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" name="Google Shape;629;p39"/>
          <p:cNvSpPr/>
          <p:nvPr/>
        </p:nvSpPr>
        <p:spPr>
          <a:xfrm>
            <a:off x="-1062287" y="3903200"/>
            <a:ext cx="1777397" cy="1749911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9"/>
          <p:cNvSpPr/>
          <p:nvPr/>
        </p:nvSpPr>
        <p:spPr>
          <a:xfrm>
            <a:off x="151222" y="81252"/>
            <a:ext cx="527315" cy="527684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40"/>
          <p:cNvGrpSpPr/>
          <p:nvPr/>
        </p:nvGrpSpPr>
        <p:grpSpPr>
          <a:xfrm>
            <a:off x="352450" y="535000"/>
            <a:ext cx="8434500" cy="4073400"/>
            <a:chOff x="352450" y="535000"/>
            <a:chExt cx="8434500" cy="4073400"/>
          </a:xfrm>
        </p:grpSpPr>
        <p:grpSp>
          <p:nvGrpSpPr>
            <p:cNvPr id="634" name="Google Shape;634;p40"/>
            <p:cNvGrpSpPr/>
            <p:nvPr/>
          </p:nvGrpSpPr>
          <p:grpSpPr>
            <a:xfrm>
              <a:off x="8389007" y="653479"/>
              <a:ext cx="241900" cy="238545"/>
              <a:chOff x="6241855" y="108656"/>
              <a:chExt cx="137147" cy="135237"/>
            </a:xfrm>
          </p:grpSpPr>
          <p:sp>
            <p:nvSpPr>
              <p:cNvPr id="635" name="Google Shape;635;p40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0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7" name="Google Shape;637;p40"/>
            <p:cNvSpPr/>
            <p:nvPr/>
          </p:nvSpPr>
          <p:spPr>
            <a:xfrm>
              <a:off x="352450" y="53500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40"/>
          <p:cNvSpPr txBox="1">
            <a:spLocks noGrp="1"/>
          </p:cNvSpPr>
          <p:nvPr>
            <p:ph type="title"/>
          </p:nvPr>
        </p:nvSpPr>
        <p:spPr>
          <a:xfrm>
            <a:off x="352450" y="535000"/>
            <a:ext cx="84345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39" name="Google Shape;639;p40"/>
          <p:cNvSpPr/>
          <p:nvPr/>
        </p:nvSpPr>
        <p:spPr>
          <a:xfrm>
            <a:off x="7942249" y="4025986"/>
            <a:ext cx="1883763" cy="1854632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0"/>
          <p:cNvSpPr/>
          <p:nvPr/>
        </p:nvSpPr>
        <p:spPr>
          <a:xfrm>
            <a:off x="101075" y="-82425"/>
            <a:ext cx="846843" cy="837200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720000" y="1677150"/>
            <a:ext cx="3603900" cy="46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 b="1">
                <a:latin typeface="Red Rose"/>
                <a:ea typeface="Red Rose"/>
                <a:cs typeface="Red Rose"/>
                <a:sym typeface="Red Ros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720000" y="1677150"/>
            <a:ext cx="3603900" cy="258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4820100" y="1677150"/>
            <a:ext cx="3603900" cy="46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 b="1"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000"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820100" y="1677150"/>
            <a:ext cx="3603900" cy="258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469863" y="4376481"/>
            <a:ext cx="634028" cy="634472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971124" y="4566050"/>
            <a:ext cx="577054" cy="577459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-912519" y="3447251"/>
            <a:ext cx="1736785" cy="1736829"/>
            <a:chOff x="481600" y="1009175"/>
            <a:chExt cx="976325" cy="976350"/>
          </a:xfrm>
        </p:grpSpPr>
        <p:sp>
          <p:nvSpPr>
            <p:cNvPr id="45" name="Google Shape;45;p5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1"/>
          <p:cNvSpPr txBox="1">
            <a:spLocks noGrp="1"/>
          </p:cNvSpPr>
          <p:nvPr>
            <p:ph type="title"/>
          </p:nvPr>
        </p:nvSpPr>
        <p:spPr>
          <a:xfrm>
            <a:off x="715038" y="537313"/>
            <a:ext cx="7713900" cy="48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643" name="Google Shape;64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4" name="Google Shape;644;p41"/>
          <p:cNvGrpSpPr/>
          <p:nvPr/>
        </p:nvGrpSpPr>
        <p:grpSpPr>
          <a:xfrm>
            <a:off x="1" y="-69788"/>
            <a:ext cx="661643" cy="1015730"/>
            <a:chOff x="4772826" y="46062"/>
            <a:chExt cx="661643" cy="1015730"/>
          </a:xfrm>
        </p:grpSpPr>
        <p:sp>
          <p:nvSpPr>
            <p:cNvPr id="645" name="Google Shape;645;p41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4984675" y="611525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41"/>
          <p:cNvSpPr/>
          <p:nvPr/>
        </p:nvSpPr>
        <p:spPr>
          <a:xfrm>
            <a:off x="8532083" y="109925"/>
            <a:ext cx="482370" cy="482708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 rot="-1365105">
            <a:off x="7523600" y="4572117"/>
            <a:ext cx="2223751" cy="844350"/>
            <a:chOff x="-67075" y="4786050"/>
            <a:chExt cx="1998167" cy="758697"/>
          </a:xfrm>
        </p:grpSpPr>
        <p:sp>
          <p:nvSpPr>
            <p:cNvPr id="650" name="Google Shape;650;p41"/>
            <p:cNvSpPr/>
            <p:nvPr/>
          </p:nvSpPr>
          <p:spPr>
            <a:xfrm>
              <a:off x="-67075" y="47860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85325" y="49384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4" name="Google Shape;654;p42"/>
          <p:cNvGrpSpPr/>
          <p:nvPr/>
        </p:nvGrpSpPr>
        <p:grpSpPr>
          <a:xfrm>
            <a:off x="8389007" y="653479"/>
            <a:ext cx="241900" cy="238545"/>
            <a:chOff x="6241855" y="108656"/>
            <a:chExt cx="137147" cy="135237"/>
          </a:xfrm>
        </p:grpSpPr>
        <p:sp>
          <p:nvSpPr>
            <p:cNvPr id="655" name="Google Shape;655;p42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1"/>
                  </a:moveTo>
                  <a:lnTo>
                    <a:pt x="2585" y="254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2549"/>
                  </a:moveTo>
                  <a:lnTo>
                    <a:pt x="258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42"/>
          <p:cNvSpPr txBox="1">
            <a:spLocks noGrp="1"/>
          </p:cNvSpPr>
          <p:nvPr>
            <p:ph type="title"/>
          </p:nvPr>
        </p:nvSpPr>
        <p:spPr>
          <a:xfrm>
            <a:off x="352450" y="535000"/>
            <a:ext cx="84345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8" name="Google Shape;658;p42"/>
          <p:cNvSpPr/>
          <p:nvPr/>
        </p:nvSpPr>
        <p:spPr>
          <a:xfrm>
            <a:off x="-988901" y="4013461"/>
            <a:ext cx="1883763" cy="1854632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_1_1_2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p43"/>
          <p:cNvGrpSpPr/>
          <p:nvPr/>
        </p:nvGrpSpPr>
        <p:grpSpPr>
          <a:xfrm>
            <a:off x="352450" y="535000"/>
            <a:ext cx="8434500" cy="4073400"/>
            <a:chOff x="352450" y="535000"/>
            <a:chExt cx="8434500" cy="4073400"/>
          </a:xfrm>
        </p:grpSpPr>
        <p:grpSp>
          <p:nvGrpSpPr>
            <p:cNvPr id="662" name="Google Shape;662;p43"/>
            <p:cNvGrpSpPr/>
            <p:nvPr/>
          </p:nvGrpSpPr>
          <p:grpSpPr>
            <a:xfrm>
              <a:off x="8389007" y="653479"/>
              <a:ext cx="241900" cy="238545"/>
              <a:chOff x="6241855" y="108656"/>
              <a:chExt cx="137147" cy="135237"/>
            </a:xfrm>
          </p:grpSpPr>
          <p:sp>
            <p:nvSpPr>
              <p:cNvPr id="663" name="Google Shape;663;p43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3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5" name="Google Shape;665;p43"/>
            <p:cNvSpPr/>
            <p:nvPr/>
          </p:nvSpPr>
          <p:spPr>
            <a:xfrm>
              <a:off x="352450" y="53500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43"/>
          <p:cNvSpPr txBox="1">
            <a:spLocks noGrp="1"/>
          </p:cNvSpPr>
          <p:nvPr>
            <p:ph type="title"/>
          </p:nvPr>
        </p:nvSpPr>
        <p:spPr>
          <a:xfrm>
            <a:off x="352450" y="535000"/>
            <a:ext cx="84345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7" name="Google Shape;667;p43"/>
          <p:cNvSpPr/>
          <p:nvPr/>
        </p:nvSpPr>
        <p:spPr>
          <a:xfrm>
            <a:off x="-787751" y="1017711"/>
            <a:ext cx="1883763" cy="1854632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3"/>
          <p:cNvSpPr/>
          <p:nvPr/>
        </p:nvSpPr>
        <p:spPr>
          <a:xfrm>
            <a:off x="8331500" y="4189875"/>
            <a:ext cx="846843" cy="837200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1" name="Google Shape;671;p44"/>
          <p:cNvGrpSpPr/>
          <p:nvPr/>
        </p:nvGrpSpPr>
        <p:grpSpPr>
          <a:xfrm>
            <a:off x="715100" y="535000"/>
            <a:ext cx="7713600" cy="4068300"/>
            <a:chOff x="715100" y="535000"/>
            <a:chExt cx="7713600" cy="4068300"/>
          </a:xfrm>
        </p:grpSpPr>
        <p:grpSp>
          <p:nvGrpSpPr>
            <p:cNvPr id="672" name="Google Shape;672;p44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673" name="Google Shape;673;p44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4" name="Google Shape;674;p44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675" name="Google Shape;675;p4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4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77" name="Google Shape;677;p44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678" name="Google Shape;678;p44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4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0" name="Google Shape;680;p44"/>
          <p:cNvSpPr/>
          <p:nvPr/>
        </p:nvSpPr>
        <p:spPr>
          <a:xfrm>
            <a:off x="8268250" y="-139575"/>
            <a:ext cx="975725" cy="9646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4"/>
          <p:cNvGrpSpPr/>
          <p:nvPr/>
        </p:nvGrpSpPr>
        <p:grpSpPr>
          <a:xfrm>
            <a:off x="-909248" y="3430637"/>
            <a:ext cx="1998354" cy="1998326"/>
            <a:chOff x="-888223" y="3609337"/>
            <a:chExt cx="1998354" cy="1998326"/>
          </a:xfrm>
        </p:grpSpPr>
        <p:sp>
          <p:nvSpPr>
            <p:cNvPr id="682" name="Google Shape;682;p44"/>
            <p:cNvSpPr/>
            <p:nvPr/>
          </p:nvSpPr>
          <p:spPr>
            <a:xfrm rot="1046344">
              <a:off x="-701437" y="3796130"/>
              <a:ext cx="1472383" cy="1472340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 rot="1046344">
              <a:off x="-549037" y="3948530"/>
              <a:ext cx="1472383" cy="1472340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4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_1_1_3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7" name="Google Shape;687;p45"/>
          <p:cNvGrpSpPr/>
          <p:nvPr/>
        </p:nvGrpSpPr>
        <p:grpSpPr>
          <a:xfrm>
            <a:off x="352450" y="535000"/>
            <a:ext cx="8434500" cy="4073400"/>
            <a:chOff x="352450" y="535000"/>
            <a:chExt cx="8434500" cy="4073400"/>
          </a:xfrm>
        </p:grpSpPr>
        <p:grpSp>
          <p:nvGrpSpPr>
            <p:cNvPr id="688" name="Google Shape;688;p45"/>
            <p:cNvGrpSpPr/>
            <p:nvPr/>
          </p:nvGrpSpPr>
          <p:grpSpPr>
            <a:xfrm>
              <a:off x="8389007" y="653479"/>
              <a:ext cx="241900" cy="238545"/>
              <a:chOff x="6241855" y="108656"/>
              <a:chExt cx="137147" cy="135237"/>
            </a:xfrm>
          </p:grpSpPr>
          <p:sp>
            <p:nvSpPr>
              <p:cNvPr id="689" name="Google Shape;689;p45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5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1" name="Google Shape;691;p45"/>
            <p:cNvSpPr/>
            <p:nvPr/>
          </p:nvSpPr>
          <p:spPr>
            <a:xfrm>
              <a:off x="352450" y="53500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5"/>
          <p:cNvSpPr txBox="1">
            <a:spLocks noGrp="1"/>
          </p:cNvSpPr>
          <p:nvPr>
            <p:ph type="title"/>
          </p:nvPr>
        </p:nvSpPr>
        <p:spPr>
          <a:xfrm>
            <a:off x="352450" y="535000"/>
            <a:ext cx="84345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3" name="Google Shape;693;p45"/>
          <p:cNvSpPr/>
          <p:nvPr/>
        </p:nvSpPr>
        <p:spPr>
          <a:xfrm>
            <a:off x="8099924" y="3794761"/>
            <a:ext cx="1883763" cy="1854632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5"/>
          <p:cNvSpPr/>
          <p:nvPr/>
        </p:nvSpPr>
        <p:spPr>
          <a:xfrm>
            <a:off x="48525" y="0"/>
            <a:ext cx="846843" cy="837200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2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7" name="Google Shape;697;p46"/>
          <p:cNvGrpSpPr/>
          <p:nvPr/>
        </p:nvGrpSpPr>
        <p:grpSpPr>
          <a:xfrm>
            <a:off x="715100" y="535000"/>
            <a:ext cx="7713600" cy="4068300"/>
            <a:chOff x="715100" y="535000"/>
            <a:chExt cx="7713600" cy="4068300"/>
          </a:xfrm>
        </p:grpSpPr>
        <p:grpSp>
          <p:nvGrpSpPr>
            <p:cNvPr id="698" name="Google Shape;698;p46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699" name="Google Shape;699;p46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0" name="Google Shape;700;p46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701" name="Google Shape;701;p4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4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3" name="Google Shape;703;p46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704" name="Google Shape;704;p46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6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6" name="Google Shape;706;p46"/>
          <p:cNvSpPr/>
          <p:nvPr/>
        </p:nvSpPr>
        <p:spPr>
          <a:xfrm>
            <a:off x="-260625" y="-150075"/>
            <a:ext cx="975725" cy="9646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46"/>
          <p:cNvGrpSpPr/>
          <p:nvPr/>
        </p:nvGrpSpPr>
        <p:grpSpPr>
          <a:xfrm>
            <a:off x="8056077" y="3609312"/>
            <a:ext cx="1998354" cy="1998326"/>
            <a:chOff x="-888223" y="3609337"/>
            <a:chExt cx="1998354" cy="1998326"/>
          </a:xfrm>
        </p:grpSpPr>
        <p:sp>
          <p:nvSpPr>
            <p:cNvPr id="708" name="Google Shape;708;p46"/>
            <p:cNvSpPr/>
            <p:nvPr/>
          </p:nvSpPr>
          <p:spPr>
            <a:xfrm rot="1046344">
              <a:off x="-701437" y="3796130"/>
              <a:ext cx="1472383" cy="1472340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 rot="1046344">
              <a:off x="-549037" y="3948530"/>
              <a:ext cx="1472383" cy="1472340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7"/>
          <p:cNvSpPr txBox="1">
            <a:spLocks noGrp="1"/>
          </p:cNvSpPr>
          <p:nvPr>
            <p:ph type="title" hasCustomPrompt="1"/>
          </p:nvPr>
        </p:nvSpPr>
        <p:spPr>
          <a:xfrm>
            <a:off x="1029548" y="1878678"/>
            <a:ext cx="175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14" name="Google Shape;714;p47"/>
          <p:cNvSpPr txBox="1">
            <a:spLocks noGrp="1"/>
          </p:cNvSpPr>
          <p:nvPr>
            <p:ph type="subTitle" idx="1"/>
          </p:nvPr>
        </p:nvSpPr>
        <p:spPr>
          <a:xfrm>
            <a:off x="912550" y="3619875"/>
            <a:ext cx="19905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47"/>
          <p:cNvSpPr txBox="1">
            <a:spLocks noGrp="1"/>
          </p:cNvSpPr>
          <p:nvPr>
            <p:ph type="title" idx="2"/>
          </p:nvPr>
        </p:nvSpPr>
        <p:spPr>
          <a:xfrm>
            <a:off x="912550" y="3302250"/>
            <a:ext cx="1990500" cy="3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6" name="Google Shape;716;p47"/>
          <p:cNvSpPr txBox="1">
            <a:spLocks noGrp="1"/>
          </p:cNvSpPr>
          <p:nvPr>
            <p:ph type="title" idx="3" hasCustomPrompt="1"/>
          </p:nvPr>
        </p:nvSpPr>
        <p:spPr>
          <a:xfrm>
            <a:off x="3693650" y="1878678"/>
            <a:ext cx="175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17" name="Google Shape;717;p47"/>
          <p:cNvSpPr txBox="1">
            <a:spLocks noGrp="1"/>
          </p:cNvSpPr>
          <p:nvPr>
            <p:ph type="subTitle" idx="4"/>
          </p:nvPr>
        </p:nvSpPr>
        <p:spPr>
          <a:xfrm>
            <a:off x="3576650" y="3619875"/>
            <a:ext cx="19905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47"/>
          <p:cNvSpPr txBox="1">
            <a:spLocks noGrp="1"/>
          </p:cNvSpPr>
          <p:nvPr>
            <p:ph type="title" idx="5"/>
          </p:nvPr>
        </p:nvSpPr>
        <p:spPr>
          <a:xfrm>
            <a:off x="3576650" y="3302250"/>
            <a:ext cx="1990500" cy="3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9" name="Google Shape;719;p47"/>
          <p:cNvSpPr txBox="1">
            <a:spLocks noGrp="1"/>
          </p:cNvSpPr>
          <p:nvPr>
            <p:ph type="title" idx="6" hasCustomPrompt="1"/>
          </p:nvPr>
        </p:nvSpPr>
        <p:spPr>
          <a:xfrm>
            <a:off x="6357750" y="1878678"/>
            <a:ext cx="175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20" name="Google Shape;720;p47"/>
          <p:cNvSpPr txBox="1">
            <a:spLocks noGrp="1"/>
          </p:cNvSpPr>
          <p:nvPr>
            <p:ph type="subTitle" idx="7"/>
          </p:nvPr>
        </p:nvSpPr>
        <p:spPr>
          <a:xfrm>
            <a:off x="6240850" y="3547800"/>
            <a:ext cx="19905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47"/>
          <p:cNvSpPr txBox="1">
            <a:spLocks noGrp="1"/>
          </p:cNvSpPr>
          <p:nvPr>
            <p:ph type="title" idx="8"/>
          </p:nvPr>
        </p:nvSpPr>
        <p:spPr>
          <a:xfrm>
            <a:off x="6240750" y="3302250"/>
            <a:ext cx="1990500" cy="3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2" name="Google Shape;722;p47"/>
          <p:cNvSpPr txBox="1">
            <a:spLocks noGrp="1"/>
          </p:cNvSpPr>
          <p:nvPr>
            <p:ph type="title" idx="9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8"/>
          <p:cNvSpPr txBox="1">
            <a:spLocks noGrp="1"/>
          </p:cNvSpPr>
          <p:nvPr>
            <p:ph type="title" hasCustomPrompt="1"/>
          </p:nvPr>
        </p:nvSpPr>
        <p:spPr>
          <a:xfrm>
            <a:off x="1121631" y="2061744"/>
            <a:ext cx="13590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26" name="Google Shape;726;p48"/>
          <p:cNvSpPr txBox="1">
            <a:spLocks noGrp="1"/>
          </p:cNvSpPr>
          <p:nvPr>
            <p:ph type="subTitle" idx="1"/>
          </p:nvPr>
        </p:nvSpPr>
        <p:spPr>
          <a:xfrm>
            <a:off x="922881" y="3667956"/>
            <a:ext cx="17565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48"/>
          <p:cNvSpPr txBox="1">
            <a:spLocks noGrp="1"/>
          </p:cNvSpPr>
          <p:nvPr>
            <p:ph type="title" idx="2"/>
          </p:nvPr>
        </p:nvSpPr>
        <p:spPr>
          <a:xfrm>
            <a:off x="922881" y="3268944"/>
            <a:ext cx="1756500" cy="3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8" name="Google Shape;728;p48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9" name="Google Shape;729;p48"/>
          <p:cNvSpPr txBox="1">
            <a:spLocks noGrp="1"/>
          </p:cNvSpPr>
          <p:nvPr>
            <p:ph type="title" idx="4" hasCustomPrompt="1"/>
          </p:nvPr>
        </p:nvSpPr>
        <p:spPr>
          <a:xfrm>
            <a:off x="2994200" y="2061744"/>
            <a:ext cx="13590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30" name="Google Shape;730;p48"/>
          <p:cNvSpPr txBox="1">
            <a:spLocks noGrp="1"/>
          </p:cNvSpPr>
          <p:nvPr>
            <p:ph type="subTitle" idx="5"/>
          </p:nvPr>
        </p:nvSpPr>
        <p:spPr>
          <a:xfrm>
            <a:off x="2795467" y="3667956"/>
            <a:ext cx="17565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48"/>
          <p:cNvSpPr txBox="1">
            <a:spLocks noGrp="1"/>
          </p:cNvSpPr>
          <p:nvPr>
            <p:ph type="title" idx="6"/>
          </p:nvPr>
        </p:nvSpPr>
        <p:spPr>
          <a:xfrm>
            <a:off x="2795457" y="3268944"/>
            <a:ext cx="1756500" cy="3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2" name="Google Shape;732;p48"/>
          <p:cNvSpPr txBox="1">
            <a:spLocks noGrp="1"/>
          </p:cNvSpPr>
          <p:nvPr>
            <p:ph type="title" idx="7" hasCustomPrompt="1"/>
          </p:nvPr>
        </p:nvSpPr>
        <p:spPr>
          <a:xfrm>
            <a:off x="4866781" y="2061744"/>
            <a:ext cx="13590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33" name="Google Shape;733;p48"/>
          <p:cNvSpPr txBox="1">
            <a:spLocks noGrp="1"/>
          </p:cNvSpPr>
          <p:nvPr>
            <p:ph type="subTitle" idx="8"/>
          </p:nvPr>
        </p:nvSpPr>
        <p:spPr>
          <a:xfrm>
            <a:off x="4668041" y="3667956"/>
            <a:ext cx="17565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48"/>
          <p:cNvSpPr txBox="1">
            <a:spLocks noGrp="1"/>
          </p:cNvSpPr>
          <p:nvPr>
            <p:ph type="title" idx="9"/>
          </p:nvPr>
        </p:nvSpPr>
        <p:spPr>
          <a:xfrm>
            <a:off x="4668032" y="3268944"/>
            <a:ext cx="1756500" cy="3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5" name="Google Shape;735;p48"/>
          <p:cNvSpPr txBox="1">
            <a:spLocks noGrp="1"/>
          </p:cNvSpPr>
          <p:nvPr>
            <p:ph type="title" idx="13" hasCustomPrompt="1"/>
          </p:nvPr>
        </p:nvSpPr>
        <p:spPr>
          <a:xfrm>
            <a:off x="6739362" y="2061744"/>
            <a:ext cx="13590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36" name="Google Shape;736;p48"/>
          <p:cNvSpPr txBox="1">
            <a:spLocks noGrp="1"/>
          </p:cNvSpPr>
          <p:nvPr>
            <p:ph type="subTitle" idx="14"/>
          </p:nvPr>
        </p:nvSpPr>
        <p:spPr>
          <a:xfrm>
            <a:off x="6540614" y="3667956"/>
            <a:ext cx="17565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48"/>
          <p:cNvSpPr txBox="1">
            <a:spLocks noGrp="1"/>
          </p:cNvSpPr>
          <p:nvPr>
            <p:ph type="title" idx="15"/>
          </p:nvPr>
        </p:nvSpPr>
        <p:spPr>
          <a:xfrm>
            <a:off x="6540607" y="3268944"/>
            <a:ext cx="1756500" cy="3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8" name="Google Shape;738;p48"/>
          <p:cNvSpPr/>
          <p:nvPr/>
        </p:nvSpPr>
        <p:spPr>
          <a:xfrm>
            <a:off x="-1034225" y="-815551"/>
            <a:ext cx="2003593" cy="1972609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9" name="Google Shape;739;p48"/>
          <p:cNvGrpSpPr/>
          <p:nvPr/>
        </p:nvGrpSpPr>
        <p:grpSpPr>
          <a:xfrm flipH="1">
            <a:off x="8473632" y="4153279"/>
            <a:ext cx="633767" cy="942510"/>
            <a:chOff x="4801477" y="-383428"/>
            <a:chExt cx="722160" cy="1073963"/>
          </a:xfrm>
        </p:grpSpPr>
        <p:sp>
          <p:nvSpPr>
            <p:cNvPr id="740" name="Google Shape;740;p48"/>
            <p:cNvSpPr/>
            <p:nvPr/>
          </p:nvSpPr>
          <p:spPr>
            <a:xfrm>
              <a:off x="4801477" y="84263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5073842" y="-383428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49"/>
          <p:cNvGrpSpPr/>
          <p:nvPr/>
        </p:nvGrpSpPr>
        <p:grpSpPr>
          <a:xfrm>
            <a:off x="715100" y="535000"/>
            <a:ext cx="7713900" cy="4073400"/>
            <a:chOff x="715100" y="535000"/>
            <a:chExt cx="7713900" cy="4073400"/>
          </a:xfrm>
        </p:grpSpPr>
        <p:grpSp>
          <p:nvGrpSpPr>
            <p:cNvPr id="744" name="Google Shape;744;p49"/>
            <p:cNvGrpSpPr/>
            <p:nvPr/>
          </p:nvGrpSpPr>
          <p:grpSpPr>
            <a:xfrm>
              <a:off x="715175" y="535000"/>
              <a:ext cx="7713759" cy="315000"/>
              <a:chOff x="715237" y="535000"/>
              <a:chExt cx="7723800" cy="315000"/>
            </a:xfrm>
          </p:grpSpPr>
          <p:sp>
            <p:nvSpPr>
              <p:cNvPr id="745" name="Google Shape;745;p49"/>
              <p:cNvSpPr/>
              <p:nvPr/>
            </p:nvSpPr>
            <p:spPr>
              <a:xfrm>
                <a:off x="715237" y="535000"/>
                <a:ext cx="7723800" cy="315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6" name="Google Shape;746;p49"/>
              <p:cNvGrpSpPr/>
              <p:nvPr/>
            </p:nvGrpSpPr>
            <p:grpSpPr>
              <a:xfrm>
                <a:off x="8131105" y="629256"/>
                <a:ext cx="137147" cy="135237"/>
                <a:chOff x="6241855" y="108656"/>
                <a:chExt cx="137147" cy="135237"/>
              </a:xfrm>
            </p:grpSpPr>
            <p:sp>
              <p:nvSpPr>
                <p:cNvPr id="747" name="Google Shape;747;p49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49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49" name="Google Shape;749;p49"/>
            <p:cNvSpPr/>
            <p:nvPr/>
          </p:nvSpPr>
          <p:spPr>
            <a:xfrm>
              <a:off x="715100" y="850000"/>
              <a:ext cx="7713900" cy="3758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50" name="Google Shape;750;p49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>
            <a:off x="-61274" y="-34875"/>
            <a:ext cx="9205274" cy="5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9"/>
          <p:cNvSpPr/>
          <p:nvPr/>
        </p:nvSpPr>
        <p:spPr>
          <a:xfrm>
            <a:off x="-611175" y="69350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49"/>
          <p:cNvGrpSpPr/>
          <p:nvPr/>
        </p:nvGrpSpPr>
        <p:grpSpPr>
          <a:xfrm rot="337813">
            <a:off x="7757504" y="4279708"/>
            <a:ext cx="2294325" cy="1165727"/>
            <a:chOff x="2878325" y="2965375"/>
            <a:chExt cx="1033475" cy="525100"/>
          </a:xfrm>
        </p:grpSpPr>
        <p:sp>
          <p:nvSpPr>
            <p:cNvPr id="753" name="Google Shape;753;p49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162269" y="3814876"/>
            <a:ext cx="2311797" cy="2311841"/>
            <a:chOff x="7526839" y="3128950"/>
            <a:chExt cx="2510095" cy="2510143"/>
          </a:xfrm>
        </p:grpSpPr>
        <p:sp>
          <p:nvSpPr>
            <p:cNvPr id="757" name="Google Shape;757;p49"/>
            <p:cNvSpPr/>
            <p:nvPr/>
          </p:nvSpPr>
          <p:spPr>
            <a:xfrm rot="1046366">
              <a:off x="7765375" y="33675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 rot="1046366">
              <a:off x="7917775" y="35199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49"/>
          <p:cNvSpPr txBox="1">
            <a:spLocks noGrp="1"/>
          </p:cNvSpPr>
          <p:nvPr>
            <p:ph type="ctrTitle"/>
          </p:nvPr>
        </p:nvSpPr>
        <p:spPr>
          <a:xfrm>
            <a:off x="1893150" y="969200"/>
            <a:ext cx="5357700" cy="11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60" name="Google Shape;760;p49"/>
          <p:cNvSpPr txBox="1">
            <a:spLocks noGrp="1"/>
          </p:cNvSpPr>
          <p:nvPr>
            <p:ph type="subTitle" idx="1"/>
          </p:nvPr>
        </p:nvSpPr>
        <p:spPr>
          <a:xfrm>
            <a:off x="2231250" y="2207100"/>
            <a:ext cx="4681500" cy="807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1" name="Google Shape;761;p49"/>
          <p:cNvSpPr txBox="1"/>
          <p:nvPr/>
        </p:nvSpPr>
        <p:spPr>
          <a:xfrm>
            <a:off x="2397300" y="3557200"/>
            <a:ext cx="43494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50"/>
          <p:cNvSpPr/>
          <p:nvPr/>
        </p:nvSpPr>
        <p:spPr>
          <a:xfrm>
            <a:off x="7678300" y="-840701"/>
            <a:ext cx="2003593" cy="1972609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0"/>
          <p:cNvSpPr/>
          <p:nvPr/>
        </p:nvSpPr>
        <p:spPr>
          <a:xfrm>
            <a:off x="85608" y="4120324"/>
            <a:ext cx="688423" cy="689089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0"/>
          <p:cNvSpPr/>
          <p:nvPr/>
        </p:nvSpPr>
        <p:spPr>
          <a:xfrm>
            <a:off x="511876" y="4563223"/>
            <a:ext cx="546656" cy="54720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6"/>
          <p:cNvGrpSpPr/>
          <p:nvPr/>
        </p:nvGrpSpPr>
        <p:grpSpPr>
          <a:xfrm>
            <a:off x="715100" y="535000"/>
            <a:ext cx="7713600" cy="4068300"/>
            <a:chOff x="715100" y="535000"/>
            <a:chExt cx="7713600" cy="4068300"/>
          </a:xfrm>
        </p:grpSpPr>
        <p:grpSp>
          <p:nvGrpSpPr>
            <p:cNvPr id="54" name="Google Shape;54;p6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55" name="Google Shape;55;p6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6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57" name="Google Shape;57;p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" name="Google Shape;59;p6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6"/>
          <p:cNvSpPr/>
          <p:nvPr/>
        </p:nvSpPr>
        <p:spPr>
          <a:xfrm>
            <a:off x="8268250" y="-139575"/>
            <a:ext cx="975725" cy="9646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-888223" y="3609337"/>
            <a:ext cx="1998354" cy="1998326"/>
            <a:chOff x="-888223" y="3609337"/>
            <a:chExt cx="1998354" cy="1998326"/>
          </a:xfrm>
        </p:grpSpPr>
        <p:sp>
          <p:nvSpPr>
            <p:cNvPr id="64" name="Google Shape;64;p6"/>
            <p:cNvSpPr/>
            <p:nvPr/>
          </p:nvSpPr>
          <p:spPr>
            <a:xfrm rot="1046344">
              <a:off x="-701437" y="3796130"/>
              <a:ext cx="1472383" cy="1472340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rot="1046344">
              <a:off x="-549037" y="3948530"/>
              <a:ext cx="1472383" cy="1472340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9" name="Google Shape;769;p51"/>
          <p:cNvGrpSpPr/>
          <p:nvPr/>
        </p:nvGrpSpPr>
        <p:grpSpPr>
          <a:xfrm>
            <a:off x="7272994" y="3452576"/>
            <a:ext cx="2311797" cy="2311841"/>
            <a:chOff x="7526839" y="3128950"/>
            <a:chExt cx="2510095" cy="2510143"/>
          </a:xfrm>
        </p:grpSpPr>
        <p:sp>
          <p:nvSpPr>
            <p:cNvPr id="770" name="Google Shape;770;p51"/>
            <p:cNvSpPr/>
            <p:nvPr/>
          </p:nvSpPr>
          <p:spPr>
            <a:xfrm rot="1046366">
              <a:off x="7765375" y="33675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 rot="1046366">
              <a:off x="7917775" y="35199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51"/>
          <p:cNvSpPr/>
          <p:nvPr/>
        </p:nvSpPr>
        <p:spPr>
          <a:xfrm>
            <a:off x="85608" y="4120324"/>
            <a:ext cx="688423" cy="689089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51"/>
          <p:cNvSpPr/>
          <p:nvPr/>
        </p:nvSpPr>
        <p:spPr>
          <a:xfrm>
            <a:off x="588875" y="4367948"/>
            <a:ext cx="688604" cy="689087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52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 rot="10800000">
            <a:off x="-61274" y="-34875"/>
            <a:ext cx="9205274" cy="5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2"/>
          <p:cNvSpPr/>
          <p:nvPr/>
        </p:nvSpPr>
        <p:spPr>
          <a:xfrm>
            <a:off x="7294725" y="-1137101"/>
            <a:ext cx="2003593" cy="1972609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2"/>
          <p:cNvSpPr/>
          <p:nvPr/>
        </p:nvSpPr>
        <p:spPr>
          <a:xfrm>
            <a:off x="60976" y="61024"/>
            <a:ext cx="627446" cy="628076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2"/>
          <p:cNvSpPr/>
          <p:nvPr/>
        </p:nvSpPr>
        <p:spPr>
          <a:xfrm>
            <a:off x="8428900" y="689093"/>
            <a:ext cx="627436" cy="627875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2"/>
          <p:cNvSpPr/>
          <p:nvPr/>
        </p:nvSpPr>
        <p:spPr>
          <a:xfrm>
            <a:off x="822475" y="-1"/>
            <a:ext cx="502616" cy="502969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5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7"/>
          <p:cNvGrpSpPr/>
          <p:nvPr/>
        </p:nvGrpSpPr>
        <p:grpSpPr>
          <a:xfrm rot="-1078084">
            <a:off x="6729462" y="-275900"/>
            <a:ext cx="2570898" cy="1306252"/>
            <a:chOff x="2878325" y="2965375"/>
            <a:chExt cx="1033475" cy="525100"/>
          </a:xfrm>
        </p:grpSpPr>
        <p:sp>
          <p:nvSpPr>
            <p:cNvPr id="70" name="Google Shape;70;p7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7"/>
          <p:cNvSpPr/>
          <p:nvPr/>
        </p:nvSpPr>
        <p:spPr>
          <a:xfrm>
            <a:off x="178525" y="227413"/>
            <a:ext cx="705426" cy="705921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20000" y="1692150"/>
            <a:ext cx="44973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0"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720000" y="2581350"/>
            <a:ext cx="4999200" cy="182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27432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825500" y="82301"/>
            <a:ext cx="551138" cy="551689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 rot="10800000" flipH="1">
            <a:off x="-52556" y="-34875"/>
            <a:ext cx="9205274" cy="5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-530475" y="2721975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 rot="615220">
            <a:off x="4910868" y="-770236"/>
            <a:ext cx="2297570" cy="2297628"/>
            <a:chOff x="481600" y="1009175"/>
            <a:chExt cx="976325" cy="976350"/>
          </a:xfrm>
        </p:grpSpPr>
        <p:sp>
          <p:nvSpPr>
            <p:cNvPr id="81" name="Google Shape;81;p8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1607250" y="1338163"/>
            <a:ext cx="5929500" cy="274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8" name="Google Shape;88;p8"/>
          <p:cNvGrpSpPr/>
          <p:nvPr/>
        </p:nvGrpSpPr>
        <p:grpSpPr>
          <a:xfrm rot="-1239979">
            <a:off x="-385846" y="-77874"/>
            <a:ext cx="1985983" cy="795709"/>
            <a:chOff x="2878325" y="2965375"/>
            <a:chExt cx="1033475" cy="414075"/>
          </a:xfrm>
        </p:grpSpPr>
        <p:sp>
          <p:nvSpPr>
            <p:cNvPr id="89" name="Google Shape;89;p8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/>
          <p:nvPr/>
        </p:nvSpPr>
        <p:spPr>
          <a:xfrm>
            <a:off x="-709375" y="215975"/>
            <a:ext cx="1777397" cy="1749911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9"/>
          <p:cNvGrpSpPr/>
          <p:nvPr/>
        </p:nvGrpSpPr>
        <p:grpSpPr>
          <a:xfrm>
            <a:off x="7768810" y="-233738"/>
            <a:ext cx="2294315" cy="1165722"/>
            <a:chOff x="2878325" y="2965375"/>
            <a:chExt cx="1033475" cy="525100"/>
          </a:xfrm>
        </p:grpSpPr>
        <p:sp>
          <p:nvSpPr>
            <p:cNvPr id="95" name="Google Shape;95;p9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2296950" y="1902945"/>
            <a:ext cx="4550100" cy="5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1338000" y="2708275"/>
            <a:ext cx="6468000" cy="12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-2930537" y="1573025"/>
            <a:ext cx="6625463" cy="5551800"/>
            <a:chOff x="-2930537" y="1573025"/>
            <a:chExt cx="6625463" cy="5551800"/>
          </a:xfrm>
        </p:grpSpPr>
        <p:sp>
          <p:nvSpPr>
            <p:cNvPr id="102" name="Google Shape;102;p10"/>
            <p:cNvSpPr/>
            <p:nvPr/>
          </p:nvSpPr>
          <p:spPr>
            <a:xfrm>
              <a:off x="-1092475" y="1573025"/>
              <a:ext cx="4787400" cy="55518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2222950" y="3212675"/>
              <a:ext cx="4787400" cy="3272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2930537" y="2274650"/>
              <a:ext cx="4787400" cy="32724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2066400" y="3629775"/>
            <a:ext cx="50112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0">
          <p15:clr>
            <a:srgbClr val="EA4335"/>
          </p15:clr>
        </p15:guide>
        <p15:guide id="4" pos="5310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5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88" name="Google Shape;788;p5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sgo.com/theme/internet-usage-policy-thes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8"/>
          <p:cNvSpPr txBox="1">
            <a:spLocks noGrp="1"/>
          </p:cNvSpPr>
          <p:nvPr>
            <p:ph type="subTitle" idx="1"/>
          </p:nvPr>
        </p:nvSpPr>
        <p:spPr>
          <a:xfrm>
            <a:off x="2623125" y="3495125"/>
            <a:ext cx="3897900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>
                <a:latin typeface="Aptos Narrow"/>
              </a:rPr>
              <a:t>Индивидуальный</a:t>
            </a:r>
            <a:r>
              <a:rPr lang="en">
                <a:latin typeface="Aptos Narrow"/>
              </a:rPr>
              <a:t> </a:t>
            </a:r>
            <a:r>
              <a:rPr lang="en" err="1">
                <a:latin typeface="Aptos Narrow"/>
              </a:rPr>
              <a:t>проект</a:t>
            </a:r>
            <a:r>
              <a:rPr lang="en">
                <a:latin typeface="Aptos Narrow"/>
              </a:rPr>
              <a:t> </a:t>
            </a:r>
            <a:r>
              <a:rPr lang="en" err="1">
                <a:latin typeface="Aptos Narrow"/>
              </a:rPr>
              <a:t>по</a:t>
            </a:r>
            <a:r>
              <a:rPr lang="en">
                <a:latin typeface="Aptos Narrow"/>
              </a:rPr>
              <a:t> </a:t>
            </a:r>
            <a:r>
              <a:rPr lang="en" err="1">
                <a:latin typeface="Aptos Narrow"/>
              </a:rPr>
              <a:t>информатике</a:t>
            </a:r>
            <a:endParaRPr lang="ru-RU">
              <a:latin typeface="Aptos Narrow"/>
            </a:endParaRPr>
          </a:p>
        </p:txBody>
      </p:sp>
      <p:sp>
        <p:nvSpPr>
          <p:cNvPr id="796" name="Google Shape;796;p58"/>
          <p:cNvSpPr/>
          <p:nvPr/>
        </p:nvSpPr>
        <p:spPr>
          <a:xfrm>
            <a:off x="6885375" y="2919800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58"/>
          <p:cNvSpPr/>
          <p:nvPr/>
        </p:nvSpPr>
        <p:spPr>
          <a:xfrm>
            <a:off x="1139675" y="3352325"/>
            <a:ext cx="975725" cy="9646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58"/>
          <p:cNvGrpSpPr/>
          <p:nvPr/>
        </p:nvGrpSpPr>
        <p:grpSpPr>
          <a:xfrm>
            <a:off x="6885376" y="936287"/>
            <a:ext cx="989743" cy="745530"/>
            <a:chOff x="6454351" y="936287"/>
            <a:chExt cx="989743" cy="745530"/>
          </a:xfrm>
        </p:grpSpPr>
        <p:sp>
          <p:nvSpPr>
            <p:cNvPr id="799" name="Google Shape;799;p58"/>
            <p:cNvSpPr/>
            <p:nvPr/>
          </p:nvSpPr>
          <p:spPr>
            <a:xfrm>
              <a:off x="6454351" y="936287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8"/>
            <p:cNvSpPr/>
            <p:nvPr/>
          </p:nvSpPr>
          <p:spPr>
            <a:xfrm>
              <a:off x="6994300" y="1231550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DA271A4-DF07-16D2-EAEC-8B9A7EF7D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513" y="2203628"/>
            <a:ext cx="6733200" cy="1433047"/>
          </a:xfrm>
        </p:spPr>
        <p:txBody>
          <a:bodyPr/>
          <a:lstStyle/>
          <a:p>
            <a:r>
              <a:rPr lang="ru-RU" sz="4700"/>
              <a:t>Построение графиков</a:t>
            </a:r>
            <a:br>
              <a:rPr lang="ru-RU" sz="4700"/>
            </a:br>
            <a:r>
              <a:rPr lang="ru-RU" sz="4700"/>
              <a:t>для решения практических задач</a:t>
            </a:r>
            <a:br>
              <a:rPr lang="ru-RU"/>
            </a:br>
            <a:endParaRPr lang="ru-RU"/>
          </a:p>
        </p:txBody>
      </p:sp>
      <p:pic>
        <p:nvPicPr>
          <p:cNvPr id="2" name="Рисунок 1" descr="Изображение выглядит как логотип, символ, Графика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935E3575-5618-8713-1B45-311E887CF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991" y="3579708"/>
            <a:ext cx="909431" cy="1043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EF328-4723-5151-630C-3ECFD1B82306}"/>
              </a:ext>
            </a:extLst>
          </p:cNvPr>
          <p:cNvSpPr txBox="1"/>
          <p:nvPr/>
        </p:nvSpPr>
        <p:spPr>
          <a:xfrm>
            <a:off x="50457" y="942671"/>
            <a:ext cx="871647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latin typeface="Aptos Narrow"/>
              </a:rPr>
              <a:t>Муниципальное общеобразовательное учреждение</a:t>
            </a:r>
          </a:p>
          <a:p>
            <a:pPr algn="ctr"/>
            <a:r>
              <a:rPr lang="ru-RU">
                <a:latin typeface="Aptos Narrow"/>
              </a:rPr>
              <a:t>«Средняя общеобразовательная школа №33 имени П.А. Столыпина»</a:t>
            </a:r>
          </a:p>
          <a:p>
            <a:pPr algn="ctr"/>
            <a:r>
              <a:rPr lang="ru-RU">
                <a:latin typeface="Aptos Narrow"/>
              </a:rPr>
              <a:t>Энгельсского муниципального района Саратовской области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6D499-B264-5F01-2EF3-E6F9DC2EE220}"/>
              </a:ext>
            </a:extLst>
          </p:cNvPr>
          <p:cNvSpPr txBox="1"/>
          <p:nvPr/>
        </p:nvSpPr>
        <p:spPr>
          <a:xfrm>
            <a:off x="1800640" y="3867150"/>
            <a:ext cx="285915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191919"/>
                </a:solidFill>
                <a:latin typeface="Aptos Narrow"/>
              </a:rPr>
              <a:t>Выполнила</a:t>
            </a:r>
            <a:r>
              <a:rPr lang="en-US">
                <a:solidFill>
                  <a:srgbClr val="191919"/>
                </a:solidFill>
                <a:latin typeface="Aptos Narrow"/>
              </a:rPr>
              <a:t>:</a:t>
            </a:r>
          </a:p>
          <a:p>
            <a:pPr algn="ctr"/>
            <a:r>
              <a:rPr lang="en-US" err="1">
                <a:solidFill>
                  <a:srgbClr val="191919"/>
                </a:solidFill>
                <a:latin typeface="Aptos Narrow"/>
              </a:rPr>
              <a:t>Ученица</a:t>
            </a:r>
            <a:r>
              <a:rPr lang="en-US">
                <a:solidFill>
                  <a:srgbClr val="191919"/>
                </a:solidFill>
                <a:latin typeface="Aptos Narrow"/>
              </a:rPr>
              <a:t> 10в </a:t>
            </a:r>
            <a:r>
              <a:rPr lang="en-US" err="1">
                <a:solidFill>
                  <a:srgbClr val="191919"/>
                </a:solidFill>
                <a:latin typeface="Aptos Narrow"/>
              </a:rPr>
              <a:t>класса</a:t>
            </a:r>
            <a:endParaRPr lang="en-US">
              <a:solidFill>
                <a:srgbClr val="191919"/>
              </a:solidFill>
              <a:latin typeface="Aptos Narrow"/>
            </a:endParaRPr>
          </a:p>
          <a:p>
            <a:pPr algn="ctr"/>
            <a:r>
              <a:rPr lang="en-US" err="1">
                <a:solidFill>
                  <a:srgbClr val="191919"/>
                </a:solidFill>
                <a:latin typeface="Aptos Narrow"/>
              </a:rPr>
              <a:t>Сотникова</a:t>
            </a:r>
            <a:r>
              <a:rPr lang="en-US">
                <a:solidFill>
                  <a:srgbClr val="191919"/>
                </a:solidFill>
                <a:latin typeface="Aptos Narrow"/>
              </a:rPr>
              <a:t> </a:t>
            </a:r>
            <a:r>
              <a:rPr lang="en-US" err="1">
                <a:solidFill>
                  <a:srgbClr val="191919"/>
                </a:solidFill>
                <a:latin typeface="Aptos Narrow"/>
              </a:rPr>
              <a:t>Елизавета</a:t>
            </a:r>
            <a:r>
              <a:rPr lang="en-US">
                <a:solidFill>
                  <a:srgbClr val="191919"/>
                </a:solidFill>
                <a:latin typeface="Aptos Narrow"/>
              </a:rPr>
              <a:t> </a:t>
            </a:r>
            <a:r>
              <a:rPr lang="en-US" err="1">
                <a:solidFill>
                  <a:srgbClr val="191919"/>
                </a:solidFill>
                <a:latin typeface="Aptos Narrow"/>
              </a:rPr>
              <a:t>Дмитриевна</a:t>
            </a:r>
            <a:endParaRPr lang="en-US">
              <a:solidFill>
                <a:srgbClr val="191919"/>
              </a:solidFill>
              <a:latin typeface="Aptos Narrow"/>
            </a:endParaRPr>
          </a:p>
          <a:p>
            <a:pPr algn="ctr"/>
            <a:endParaRPr lang="en-US">
              <a:solidFill>
                <a:srgbClr val="191919"/>
              </a:solidFill>
              <a:latin typeface="Aptos Narrow"/>
            </a:endParaRPr>
          </a:p>
          <a:p>
            <a:pPr algn="ctr"/>
            <a:endParaRPr lang="en-US">
              <a:solidFill>
                <a:srgbClr val="191919"/>
              </a:solidFill>
              <a:latin typeface="Aptos Narro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FEA5E-E8D6-3646-43EA-2BB52949DB47}"/>
              </a:ext>
            </a:extLst>
          </p:cNvPr>
          <p:cNvSpPr txBox="1"/>
          <p:nvPr/>
        </p:nvSpPr>
        <p:spPr>
          <a:xfrm>
            <a:off x="4260574" y="386715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191919"/>
                </a:solidFill>
                <a:latin typeface="Aptos Narrow"/>
                <a:cs typeface="Segoe UI"/>
              </a:rPr>
              <a:t>Руководитель:​</a:t>
            </a:r>
          </a:p>
          <a:p>
            <a:pPr algn="ctr"/>
            <a:r>
              <a:rPr lang="en-US">
                <a:solidFill>
                  <a:srgbClr val="191919"/>
                </a:solidFill>
                <a:latin typeface="Aptos Narrow"/>
                <a:cs typeface="Segoe UI"/>
              </a:rPr>
              <a:t>Смирнова Инна Витальевна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QtDesigner</a:t>
            </a:r>
            <a:endParaRPr dirty="0" err="1"/>
          </a:p>
        </p:txBody>
      </p:sp>
      <p:sp>
        <p:nvSpPr>
          <p:cNvPr id="1044" name="Google Shape;1044;p68"/>
          <p:cNvSpPr txBox="1">
            <a:spLocks noGrp="1"/>
          </p:cNvSpPr>
          <p:nvPr>
            <p:ph type="subTitle" idx="1"/>
          </p:nvPr>
        </p:nvSpPr>
        <p:spPr>
          <a:xfrm>
            <a:off x="609387" y="1621844"/>
            <a:ext cx="3825125" cy="4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Основное</a:t>
            </a:r>
            <a:r>
              <a:rPr lang="en" dirty="0"/>
              <a:t> </a:t>
            </a:r>
            <a:r>
              <a:rPr lang="en" dirty="0" err="1"/>
              <a:t>окно</a:t>
            </a:r>
          </a:p>
        </p:txBody>
      </p:sp>
      <p:sp>
        <p:nvSpPr>
          <p:cNvPr id="1050" name="Google Shape;1050;p68"/>
          <p:cNvSpPr txBox="1">
            <a:spLocks noGrp="1"/>
          </p:cNvSpPr>
          <p:nvPr>
            <p:ph type="subTitle" idx="2"/>
          </p:nvPr>
        </p:nvSpPr>
        <p:spPr>
          <a:xfrm>
            <a:off x="609388" y="2091949"/>
            <a:ext cx="3825125" cy="2751319"/>
          </a:xfrm>
          <a:prstGeom prst="rect">
            <a:avLst/>
          </a:prstGeom>
        </p:spPr>
        <p:txBody>
          <a:bodyPr spcFirstLastPara="1" wrap="square" lIns="91425" tIns="1280150" rIns="91425" bIns="91425" anchor="ctr" anchorCtr="0">
            <a:noAutofit/>
          </a:bodyPr>
          <a:lstStyle/>
          <a:p>
            <a:pPr marL="27432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058" name="Google Shape;1058;p68"/>
          <p:cNvGrpSpPr/>
          <p:nvPr/>
        </p:nvGrpSpPr>
        <p:grpSpPr>
          <a:xfrm>
            <a:off x="8026357" y="664454"/>
            <a:ext cx="241900" cy="238545"/>
            <a:chOff x="6241855" y="108656"/>
            <a:chExt cx="137147" cy="135237"/>
          </a:xfrm>
        </p:grpSpPr>
        <p:sp>
          <p:nvSpPr>
            <p:cNvPr id="1059" name="Google Shape;1059;p68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1"/>
                  </a:moveTo>
                  <a:lnTo>
                    <a:pt x="2585" y="254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2549"/>
                  </a:moveTo>
                  <a:lnTo>
                    <a:pt x="258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3CA66112-2EED-3B8A-02A2-E9B9A2AE0A8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81835" y="2249318"/>
            <a:ext cx="3825126" cy="2593950"/>
          </a:xfrm>
        </p:spPr>
        <p:txBody>
          <a:bodyPr/>
          <a:lstStyle/>
          <a:p>
            <a:pPr marL="0" indent="0"/>
            <a:r>
              <a:rPr lang="ru-RU" dirty="0"/>
              <a:t>  Для каждого окна создаем класс, наследуемый от определенного виджета. Для загрузки дизайна добавляем следующую строчку:</a:t>
            </a:r>
            <a:endParaRPr lang="ru-RU"/>
          </a:p>
          <a:p>
            <a:pPr marL="0" indent="0"/>
            <a:endParaRPr lang="ru-RU" dirty="0"/>
          </a:p>
          <a:p>
            <a:r>
              <a:rPr lang="ru-RU" sz="2000" dirty="0" err="1">
                <a:latin typeface="Times New Roman"/>
                <a:cs typeface="Times New Roman"/>
              </a:rPr>
              <a:t>uic.loadUi</a:t>
            </a:r>
            <a:r>
              <a:rPr lang="ru-RU" sz="2000" dirty="0">
                <a:latin typeface="Times New Roman"/>
                <a:cs typeface="Times New Roman"/>
              </a:rPr>
              <a:t>(</a:t>
            </a:r>
            <a:r>
              <a:rPr lang="ru-RU" sz="2000" dirty="0">
                <a:solidFill>
                  <a:srgbClr val="6AAB73"/>
                </a:solidFill>
                <a:latin typeface="Times New Roman"/>
                <a:cs typeface="Times New Roman"/>
              </a:rPr>
              <a:t>'</a:t>
            </a:r>
            <a:r>
              <a:rPr lang="ru-RU" sz="2000" dirty="0" err="1">
                <a:solidFill>
                  <a:srgbClr val="6AAB73"/>
                </a:solidFill>
                <a:latin typeface="Times New Roman"/>
                <a:cs typeface="Times New Roman"/>
              </a:rPr>
              <a:t>ИмяФайла.ui</a:t>
            </a:r>
            <a:r>
              <a:rPr lang="ru-RU" sz="2000" dirty="0">
                <a:solidFill>
                  <a:srgbClr val="6AAB73"/>
                </a:solidFill>
                <a:latin typeface="Times New Roman"/>
                <a:cs typeface="Times New Roman"/>
              </a:rPr>
              <a:t>'</a:t>
            </a:r>
            <a:r>
              <a:rPr lang="ru-RU" sz="2000" dirty="0">
                <a:latin typeface="Times New Roman"/>
                <a:cs typeface="Times New Roman"/>
              </a:rPr>
              <a:t>,</a:t>
            </a:r>
            <a:r>
              <a:rPr lang="ru-RU" sz="2000" dirty="0">
                <a:solidFill>
                  <a:srgbClr val="BCBEC4"/>
                </a:solidFill>
                <a:latin typeface="Times New Roman"/>
                <a:cs typeface="Times New Roman"/>
              </a:rPr>
              <a:t> </a:t>
            </a:r>
            <a:r>
              <a:rPr lang="ru-RU" sz="2000" dirty="0" err="1">
                <a:solidFill>
                  <a:srgbClr val="94558D"/>
                </a:solidFill>
                <a:latin typeface="Times New Roman"/>
                <a:cs typeface="Times New Roman"/>
              </a:rPr>
              <a:t>self</a:t>
            </a:r>
            <a:r>
              <a:rPr lang="ru-RU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9E9B7CF-121B-4802-7A23-B017EE2BA85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681834" y="1621844"/>
            <a:ext cx="3825126" cy="624769"/>
          </a:xfrm>
        </p:spPr>
        <p:txBody>
          <a:bodyPr/>
          <a:lstStyle/>
          <a:p>
            <a:r>
              <a:rPr lang="ru-RU" dirty="0">
                <a:solidFill>
                  <a:srgbClr val="191919"/>
                </a:solidFill>
                <a:latin typeface="Times New Roman"/>
                <a:cs typeface="Times New Roman"/>
              </a:rPr>
              <a:t>Загрузка файлов с интерфейсом в Python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A6BC10-F2E2-7403-795A-B80C5B21ABC9}"/>
              </a:ext>
            </a:extLst>
          </p:cNvPr>
          <p:cNvSpPr txBox="1"/>
          <p:nvPr/>
        </p:nvSpPr>
        <p:spPr>
          <a:xfrm>
            <a:off x="2547923" y="1140408"/>
            <a:ext cx="4110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Roboto"/>
              </a:rPr>
              <a:t>Создание основных окон</a:t>
            </a:r>
            <a:endParaRPr lang="ru-RU"/>
          </a:p>
        </p:txBody>
      </p:sp>
      <p:pic>
        <p:nvPicPr>
          <p:cNvPr id="5" name="Рисунок 4" descr="Изображение выглядит как текст, снимок экрана, дисплей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19FA741-1BE7-ECDE-6B5F-B9574F70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61" y="2087218"/>
            <a:ext cx="3853435" cy="30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5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1"/>
          <p:cNvSpPr txBox="1">
            <a:spLocks noGrp="1"/>
          </p:cNvSpPr>
          <p:nvPr>
            <p:ph type="title" idx="6"/>
          </p:nvPr>
        </p:nvSpPr>
        <p:spPr>
          <a:xfrm>
            <a:off x="354575" y="535000"/>
            <a:ext cx="84348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Основная</a:t>
            </a:r>
            <a:r>
              <a:rPr lang="en" dirty="0"/>
              <a:t> </a:t>
            </a:r>
            <a:r>
              <a:rPr lang="en" dirty="0" err="1"/>
              <a:t>часть</a:t>
            </a:r>
            <a:r>
              <a:rPr lang="en" dirty="0"/>
              <a:t> </a:t>
            </a:r>
            <a:r>
              <a:rPr lang="en" dirty="0" err="1"/>
              <a:t>программы</a:t>
            </a:r>
            <a:endParaRPr dirty="0" err="1"/>
          </a:p>
        </p:txBody>
      </p:sp>
      <p:sp>
        <p:nvSpPr>
          <p:cNvPr id="850" name="Google Shape;850;p6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38925" y="1859000"/>
            <a:ext cx="2751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Забрать</a:t>
            </a:r>
            <a:endParaRPr dirty="0" err="1"/>
          </a:p>
        </p:txBody>
      </p:sp>
      <p:sp>
        <p:nvSpPr>
          <p:cNvPr id="851" name="Google Shape;851;p61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686025" y="134929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2" name="Google Shape;852;p61"/>
          <p:cNvSpPr txBox="1">
            <a:spLocks noGrp="1"/>
          </p:cNvSpPr>
          <p:nvPr>
            <p:ph type="subTitle" idx="1"/>
          </p:nvPr>
        </p:nvSpPr>
        <p:spPr>
          <a:xfrm>
            <a:off x="740503" y="2231125"/>
            <a:ext cx="274844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>
                <a:solidFill>
                  <a:srgbClr val="191919"/>
                </a:solidFill>
              </a:rPr>
              <a:t>Данные</a:t>
            </a:r>
            <a:r>
              <a:rPr lang="en" dirty="0">
                <a:solidFill>
                  <a:srgbClr val="191919"/>
                </a:solidFill>
              </a:rPr>
              <a:t>, </a:t>
            </a:r>
            <a:r>
              <a:rPr lang="en" dirty="0" err="1">
                <a:solidFill>
                  <a:srgbClr val="191919"/>
                </a:solidFill>
              </a:rPr>
              <a:t>введенные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пользователем</a:t>
            </a:r>
            <a:r>
              <a:rPr lang="en" dirty="0">
                <a:solidFill>
                  <a:srgbClr val="191919"/>
                </a:solidFill>
              </a:rPr>
              <a:t> в </a:t>
            </a:r>
            <a:r>
              <a:rPr lang="en" dirty="0" err="1">
                <a:solidFill>
                  <a:srgbClr val="191919"/>
                </a:solidFill>
              </a:rPr>
              <a:t>окно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добавления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графика</a:t>
            </a:r>
            <a:r>
              <a:rPr lang="en" dirty="0">
                <a:solidFill>
                  <a:srgbClr val="191919"/>
                </a:solidFill>
              </a:rPr>
              <a:t> </a:t>
            </a:r>
            <a:endParaRPr lang="ru-RU" dirty="0"/>
          </a:p>
        </p:txBody>
      </p:sp>
      <p:sp>
        <p:nvSpPr>
          <p:cNvPr id="853" name="Google Shape;853;p61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5653465" y="1859000"/>
            <a:ext cx="2751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Передать</a:t>
            </a:r>
          </a:p>
        </p:txBody>
      </p:sp>
      <p:sp>
        <p:nvSpPr>
          <p:cNvPr id="854" name="Google Shape;854;p61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6600565" y="134929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5" name="Google Shape;855;p61"/>
          <p:cNvSpPr txBox="1">
            <a:spLocks noGrp="1"/>
          </p:cNvSpPr>
          <p:nvPr>
            <p:ph type="subTitle" idx="5"/>
          </p:nvPr>
        </p:nvSpPr>
        <p:spPr>
          <a:xfrm>
            <a:off x="5848615" y="2231125"/>
            <a:ext cx="236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Эти</a:t>
            </a:r>
            <a:r>
              <a:rPr lang="en" dirty="0"/>
              <a:t> </a:t>
            </a:r>
            <a:r>
              <a:rPr lang="en" dirty="0" err="1"/>
              <a:t>данны</a:t>
            </a:r>
            <a:r>
              <a:rPr lang="en" dirty="0"/>
              <a:t> в </a:t>
            </a:r>
            <a:r>
              <a:rPr lang="en" dirty="0" err="1"/>
              <a:t>класс</a:t>
            </a:r>
            <a:r>
              <a:rPr lang="en" dirty="0"/>
              <a:t> </a:t>
            </a:r>
            <a:r>
              <a:rPr lang="en" dirty="0" err="1"/>
              <a:t>основного</a:t>
            </a:r>
            <a:r>
              <a:rPr lang="en" dirty="0"/>
              <a:t> </a:t>
            </a:r>
            <a:r>
              <a:rPr lang="en" dirty="0" err="1"/>
              <a:t>окна</a:t>
            </a:r>
          </a:p>
        </p:txBody>
      </p:sp>
      <p:sp>
        <p:nvSpPr>
          <p:cNvPr id="856" name="Google Shape;856;p61"/>
          <p:cNvSpPr txBox="1">
            <a:spLocks noGrp="1"/>
          </p:cNvSpPr>
          <p:nvPr>
            <p:ph type="subTitle" idx="9"/>
          </p:nvPr>
        </p:nvSpPr>
        <p:spPr>
          <a:xfrm>
            <a:off x="703631" y="3798075"/>
            <a:ext cx="281296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Координаты</a:t>
            </a:r>
            <a:r>
              <a:rPr lang="en" dirty="0"/>
              <a:t> </a:t>
            </a:r>
            <a:r>
              <a:rPr lang="en" dirty="0" err="1"/>
              <a:t>для</a:t>
            </a:r>
            <a:r>
              <a:rPr lang="en" dirty="0"/>
              <a:t> </a:t>
            </a:r>
            <a:r>
              <a:rPr lang="en" dirty="0" err="1"/>
              <a:t>графика</a:t>
            </a:r>
            <a:r>
              <a:rPr lang="en" dirty="0"/>
              <a:t> </a:t>
            </a:r>
            <a:r>
              <a:rPr lang="en" dirty="0" err="1"/>
              <a:t>по</a:t>
            </a:r>
            <a:r>
              <a:rPr lang="en" dirty="0"/>
              <a:t> </a:t>
            </a:r>
            <a:r>
              <a:rPr lang="en" dirty="0" err="1"/>
              <a:t>введенным</a:t>
            </a:r>
            <a:r>
              <a:rPr lang="en" dirty="0"/>
              <a:t> </a:t>
            </a:r>
            <a:r>
              <a:rPr lang="en" dirty="0" err="1"/>
              <a:t>параметрам</a:t>
            </a:r>
          </a:p>
        </p:txBody>
      </p:sp>
      <p:sp>
        <p:nvSpPr>
          <p:cNvPr id="857" name="Google Shape;857;p61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01725" y="3425950"/>
            <a:ext cx="28212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Сгенерировать</a:t>
            </a:r>
          </a:p>
        </p:txBody>
      </p:sp>
      <p:sp>
        <p:nvSpPr>
          <p:cNvPr id="858" name="Google Shape;858;p61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1686025" y="291624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O3</a:t>
            </a:r>
            <a:endParaRPr/>
          </a:p>
        </p:txBody>
      </p:sp>
      <p:sp>
        <p:nvSpPr>
          <p:cNvPr id="859" name="Google Shape;859;p61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653465" y="3425950"/>
            <a:ext cx="2751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Создать</a:t>
            </a:r>
            <a:endParaRPr dirty="0" err="1"/>
          </a:p>
        </p:txBody>
      </p:sp>
      <p:sp>
        <p:nvSpPr>
          <p:cNvPr id="860" name="Google Shape;860;p61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6600565" y="291624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61" name="Google Shape;861;p61"/>
          <p:cNvSpPr txBox="1">
            <a:spLocks noGrp="1"/>
          </p:cNvSpPr>
          <p:nvPr>
            <p:ph type="subTitle" idx="15"/>
          </p:nvPr>
        </p:nvSpPr>
        <p:spPr>
          <a:xfrm>
            <a:off x="5738003" y="3798075"/>
            <a:ext cx="260096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График</a:t>
            </a:r>
            <a:r>
              <a:rPr lang="en" dirty="0"/>
              <a:t> в </a:t>
            </a:r>
            <a:r>
              <a:rPr lang="en" dirty="0" err="1"/>
              <a:t>системе</a:t>
            </a:r>
            <a:r>
              <a:rPr lang="en" dirty="0"/>
              <a:t> </a:t>
            </a:r>
            <a:r>
              <a:rPr lang="en" dirty="0" err="1"/>
              <a:t>координат</a:t>
            </a:r>
            <a:r>
              <a:rPr lang="en" dirty="0"/>
              <a:t> </a:t>
            </a:r>
            <a:r>
              <a:rPr lang="en" dirty="0" err="1"/>
              <a:t>основного</a:t>
            </a:r>
            <a:r>
              <a:rPr lang="en" dirty="0"/>
              <a:t> </a:t>
            </a:r>
            <a:r>
              <a:rPr lang="en" dirty="0" err="1"/>
              <a:t>окна</a:t>
            </a:r>
          </a:p>
        </p:txBody>
      </p:sp>
      <p:sp>
        <p:nvSpPr>
          <p:cNvPr id="862" name="Google Shape;862;p61">
            <a:hlinkClick r:id="" action="ppaction://hlinkshowjump?jump=nextslide"/>
          </p:cNvPr>
          <p:cNvSpPr/>
          <p:nvPr/>
        </p:nvSpPr>
        <p:spPr>
          <a:xfrm rot="5400000">
            <a:off x="48444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1">
            <a:hlinkClick r:id="" action="ppaction://hlinkshowjump?jump=previousslide"/>
          </p:cNvPr>
          <p:cNvSpPr/>
          <p:nvPr/>
        </p:nvSpPr>
        <p:spPr>
          <a:xfrm rot="-5400000" flipH="1">
            <a:off x="40810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61">
            <a:hlinkClick r:id="rId4" action="ppaction://hlinksldjump"/>
          </p:cNvPr>
          <p:cNvSpPr/>
          <p:nvPr/>
        </p:nvSpPr>
        <p:spPr>
          <a:xfrm>
            <a:off x="4462700" y="4764375"/>
            <a:ext cx="218400" cy="218400"/>
          </a:xfrm>
          <a:prstGeom prst="flowChartSummingJunct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3090;p119">
            <a:extLst>
              <a:ext uri="{FF2B5EF4-FFF2-40B4-BE49-F238E27FC236}">
                <a16:creationId xmlns:a16="http://schemas.microsoft.com/office/drawing/2014/main" id="{8CF1D932-FD66-F81A-766D-FE2158EB345B}"/>
              </a:ext>
            </a:extLst>
          </p:cNvPr>
          <p:cNvGrpSpPr/>
          <p:nvPr/>
        </p:nvGrpSpPr>
        <p:grpSpPr>
          <a:xfrm rot="1824045">
            <a:off x="3569608" y="1782941"/>
            <a:ext cx="2165935" cy="1876949"/>
            <a:chOff x="2484350" y="898475"/>
            <a:chExt cx="1412675" cy="1262975"/>
          </a:xfrm>
        </p:grpSpPr>
        <p:sp>
          <p:nvSpPr>
            <p:cNvPr id="3" name="Google Shape;3091;p119">
              <a:extLst>
                <a:ext uri="{FF2B5EF4-FFF2-40B4-BE49-F238E27FC236}">
                  <a16:creationId xmlns:a16="http://schemas.microsoft.com/office/drawing/2014/main" id="{A3E698A8-CC7C-6617-CA92-3771B875FDCC}"/>
                </a:ext>
              </a:extLst>
            </p:cNvPr>
            <p:cNvSpPr/>
            <p:nvPr/>
          </p:nvSpPr>
          <p:spPr>
            <a:xfrm>
              <a:off x="2484350" y="898475"/>
              <a:ext cx="1346550" cy="1201425"/>
            </a:xfrm>
            <a:custGeom>
              <a:avLst/>
              <a:gdLst/>
              <a:ahLst/>
              <a:cxnLst/>
              <a:rect l="l" t="t" r="r" b="b"/>
              <a:pathLst>
                <a:path w="53862" h="48057" fill="none" extrusionOk="0">
                  <a:moveTo>
                    <a:pt x="14408" y="48056"/>
                  </a:moveTo>
                  <a:lnTo>
                    <a:pt x="609" y="24317"/>
                  </a:lnTo>
                  <a:cubicBezTo>
                    <a:pt x="1" y="23253"/>
                    <a:pt x="365" y="21916"/>
                    <a:pt x="1429" y="21308"/>
                  </a:cubicBezTo>
                  <a:lnTo>
                    <a:pt x="37144" y="609"/>
                  </a:lnTo>
                  <a:cubicBezTo>
                    <a:pt x="38178" y="1"/>
                    <a:pt x="39515" y="365"/>
                    <a:pt x="40123" y="1399"/>
                  </a:cubicBezTo>
                  <a:lnTo>
                    <a:pt x="53862" y="2519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92;p119">
              <a:extLst>
                <a:ext uri="{FF2B5EF4-FFF2-40B4-BE49-F238E27FC236}">
                  <a16:creationId xmlns:a16="http://schemas.microsoft.com/office/drawing/2014/main" id="{4DE62766-5ECB-CDAB-AC88-6BBFA75E0EC1}"/>
                </a:ext>
              </a:extLst>
            </p:cNvPr>
            <p:cNvSpPr/>
            <p:nvPr/>
          </p:nvSpPr>
          <p:spPr>
            <a:xfrm>
              <a:off x="2858975" y="1558825"/>
              <a:ext cx="1000050" cy="594250"/>
            </a:xfrm>
            <a:custGeom>
              <a:avLst/>
              <a:gdLst/>
              <a:ahLst/>
              <a:cxnLst/>
              <a:rect l="l" t="t" r="r" b="b"/>
              <a:pathLst>
                <a:path w="40002" h="23770" fill="none" extrusionOk="0">
                  <a:moveTo>
                    <a:pt x="39333" y="2311"/>
                  </a:moveTo>
                  <a:lnTo>
                    <a:pt x="2311" y="23770"/>
                  </a:lnTo>
                  <a:lnTo>
                    <a:pt x="1" y="23223"/>
                  </a:lnTo>
                  <a:lnTo>
                    <a:pt x="400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93;p119">
              <a:extLst>
                <a:ext uri="{FF2B5EF4-FFF2-40B4-BE49-F238E27FC236}">
                  <a16:creationId xmlns:a16="http://schemas.microsoft.com/office/drawing/2014/main" id="{ACDECCB8-E0C8-2BA8-41C2-BD5E182B9872}"/>
                </a:ext>
              </a:extLst>
            </p:cNvPr>
            <p:cNvSpPr/>
            <p:nvPr/>
          </p:nvSpPr>
          <p:spPr>
            <a:xfrm>
              <a:off x="2799700" y="1501075"/>
              <a:ext cx="1097325" cy="660375"/>
            </a:xfrm>
            <a:custGeom>
              <a:avLst/>
              <a:gdLst/>
              <a:ahLst/>
              <a:cxnLst/>
              <a:rect l="l" t="t" r="r" b="b"/>
              <a:pathLst>
                <a:path w="43893" h="26415" fill="none" extrusionOk="0">
                  <a:moveTo>
                    <a:pt x="1" y="24986"/>
                  </a:moveTo>
                  <a:lnTo>
                    <a:pt x="43072" y="0"/>
                  </a:lnTo>
                  <a:lnTo>
                    <a:pt x="43892" y="1429"/>
                  </a:lnTo>
                  <a:lnTo>
                    <a:pt x="822" y="26414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94;p119">
              <a:extLst>
                <a:ext uri="{FF2B5EF4-FFF2-40B4-BE49-F238E27FC236}">
                  <a16:creationId xmlns:a16="http://schemas.microsoft.com/office/drawing/2014/main" id="{C9BCF4D7-27CD-FB20-58F6-6E016BC5A7D1}"/>
                </a:ext>
              </a:extLst>
            </p:cNvPr>
            <p:cNvSpPr/>
            <p:nvPr/>
          </p:nvSpPr>
          <p:spPr>
            <a:xfrm>
              <a:off x="2583900" y="997275"/>
              <a:ext cx="1144425" cy="1005350"/>
            </a:xfrm>
            <a:custGeom>
              <a:avLst/>
              <a:gdLst/>
              <a:ahLst/>
              <a:cxnLst/>
              <a:rect l="l" t="t" r="r" b="b"/>
              <a:pathLst>
                <a:path w="45777" h="40214" fill="none" extrusionOk="0">
                  <a:moveTo>
                    <a:pt x="1" y="19636"/>
                  </a:moveTo>
                  <a:lnTo>
                    <a:pt x="33861" y="0"/>
                  </a:lnTo>
                  <a:lnTo>
                    <a:pt x="45776" y="20578"/>
                  </a:lnTo>
                  <a:lnTo>
                    <a:pt x="11916" y="402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95;p119">
              <a:extLst>
                <a:ext uri="{FF2B5EF4-FFF2-40B4-BE49-F238E27FC236}">
                  <a16:creationId xmlns:a16="http://schemas.microsoft.com/office/drawing/2014/main" id="{17ACAAE0-3EFC-01E6-916A-C6CB1784A971}"/>
                </a:ext>
              </a:extLst>
            </p:cNvPr>
            <p:cNvSpPr/>
            <p:nvPr/>
          </p:nvSpPr>
          <p:spPr>
            <a:xfrm>
              <a:off x="2966125" y="1184950"/>
              <a:ext cx="41825" cy="45625"/>
            </a:xfrm>
            <a:custGeom>
              <a:avLst/>
              <a:gdLst/>
              <a:ahLst/>
              <a:cxnLst/>
              <a:rect l="l" t="t" r="r" b="b"/>
              <a:pathLst>
                <a:path w="1673" h="1825" fill="none" extrusionOk="0">
                  <a:moveTo>
                    <a:pt x="1308" y="639"/>
                  </a:moveTo>
                  <a:cubicBezTo>
                    <a:pt x="1672" y="1277"/>
                    <a:pt x="730" y="1825"/>
                    <a:pt x="365" y="1186"/>
                  </a:cubicBezTo>
                  <a:cubicBezTo>
                    <a:pt x="1" y="578"/>
                    <a:pt x="943" y="1"/>
                    <a:pt x="1308" y="6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96;p119">
              <a:extLst>
                <a:ext uri="{FF2B5EF4-FFF2-40B4-BE49-F238E27FC236}">
                  <a16:creationId xmlns:a16="http://schemas.microsoft.com/office/drawing/2014/main" id="{0C98B26A-1836-52C9-69C6-DD4D9E6077DB}"/>
                </a:ext>
              </a:extLst>
            </p:cNvPr>
            <p:cNvSpPr/>
            <p:nvPr/>
          </p:nvSpPr>
          <p:spPr>
            <a:xfrm>
              <a:off x="2788300" y="1207000"/>
              <a:ext cx="734850" cy="642125"/>
            </a:xfrm>
            <a:custGeom>
              <a:avLst/>
              <a:gdLst/>
              <a:ahLst/>
              <a:cxnLst/>
              <a:rect l="l" t="t" r="r" b="b"/>
              <a:pathLst>
                <a:path w="29394" h="25685" fill="none" extrusionOk="0">
                  <a:moveTo>
                    <a:pt x="1" y="12645"/>
                  </a:moveTo>
                  <a:lnTo>
                    <a:pt x="21825" y="0"/>
                  </a:lnTo>
                  <a:lnTo>
                    <a:pt x="29394" y="13010"/>
                  </a:lnTo>
                  <a:lnTo>
                    <a:pt x="7570" y="256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97;p119">
              <a:extLst>
                <a:ext uri="{FF2B5EF4-FFF2-40B4-BE49-F238E27FC236}">
                  <a16:creationId xmlns:a16="http://schemas.microsoft.com/office/drawing/2014/main" id="{790BD390-8668-715E-9F5F-E8B4A7717CE6}"/>
                </a:ext>
              </a:extLst>
            </p:cNvPr>
            <p:cNvSpPr/>
            <p:nvPr/>
          </p:nvSpPr>
          <p:spPr>
            <a:xfrm>
              <a:off x="2811875" y="1247275"/>
              <a:ext cx="545625" cy="316125"/>
            </a:xfrm>
            <a:custGeom>
              <a:avLst/>
              <a:gdLst/>
              <a:ahLst/>
              <a:cxnLst/>
              <a:rect l="l" t="t" r="r" b="b"/>
              <a:pathLst>
                <a:path w="21825" h="12645" fill="none" extrusionOk="0">
                  <a:moveTo>
                    <a:pt x="0" y="12645"/>
                  </a:moveTo>
                  <a:lnTo>
                    <a:pt x="21824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98;p119">
              <a:extLst>
                <a:ext uri="{FF2B5EF4-FFF2-40B4-BE49-F238E27FC236}">
                  <a16:creationId xmlns:a16="http://schemas.microsoft.com/office/drawing/2014/main" id="{3479EB18-F686-157D-202B-C310669629D8}"/>
                </a:ext>
              </a:extLst>
            </p:cNvPr>
            <p:cNvSpPr/>
            <p:nvPr/>
          </p:nvSpPr>
          <p:spPr>
            <a:xfrm>
              <a:off x="3276925" y="1239675"/>
              <a:ext cx="23575" cy="40300"/>
            </a:xfrm>
            <a:custGeom>
              <a:avLst/>
              <a:gdLst/>
              <a:ahLst/>
              <a:cxnLst/>
              <a:rect l="l" t="t" r="r" b="b"/>
              <a:pathLst>
                <a:path w="943" h="1612" fill="none" extrusionOk="0">
                  <a:moveTo>
                    <a:pt x="0" y="0"/>
                  </a:moveTo>
                  <a:lnTo>
                    <a:pt x="943" y="161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99;p119">
              <a:extLst>
                <a:ext uri="{FF2B5EF4-FFF2-40B4-BE49-F238E27FC236}">
                  <a16:creationId xmlns:a16="http://schemas.microsoft.com/office/drawing/2014/main" id="{A7B573CF-6B4D-DFEC-7F9A-B5D5867200BC}"/>
                </a:ext>
              </a:extLst>
            </p:cNvPr>
            <p:cNvSpPr/>
            <p:nvPr/>
          </p:nvSpPr>
          <p:spPr>
            <a:xfrm>
              <a:off x="3223725" y="1270825"/>
              <a:ext cx="22075" cy="37250"/>
            </a:xfrm>
            <a:custGeom>
              <a:avLst/>
              <a:gdLst/>
              <a:ahLst/>
              <a:cxnLst/>
              <a:rect l="l" t="t" r="r" b="b"/>
              <a:pathLst>
                <a:path w="883" h="1490" fill="none" extrusionOk="0">
                  <a:moveTo>
                    <a:pt x="1" y="1"/>
                  </a:moveTo>
                  <a:lnTo>
                    <a:pt x="882" y="149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00;p119">
              <a:extLst>
                <a:ext uri="{FF2B5EF4-FFF2-40B4-BE49-F238E27FC236}">
                  <a16:creationId xmlns:a16="http://schemas.microsoft.com/office/drawing/2014/main" id="{12843341-68EB-96D6-48AA-7996B480BAC0}"/>
                </a:ext>
              </a:extLst>
            </p:cNvPr>
            <p:cNvSpPr/>
            <p:nvPr/>
          </p:nvSpPr>
          <p:spPr>
            <a:xfrm>
              <a:off x="3314925" y="1233600"/>
              <a:ext cx="5325" cy="18250"/>
            </a:xfrm>
            <a:custGeom>
              <a:avLst/>
              <a:gdLst/>
              <a:ahLst/>
              <a:cxnLst/>
              <a:rect l="l" t="t" r="r" b="b"/>
              <a:pathLst>
                <a:path w="213" h="730" fill="none" extrusionOk="0">
                  <a:moveTo>
                    <a:pt x="213" y="0"/>
                  </a:moveTo>
                  <a:lnTo>
                    <a:pt x="0" y="7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01;p119">
              <a:extLst>
                <a:ext uri="{FF2B5EF4-FFF2-40B4-BE49-F238E27FC236}">
                  <a16:creationId xmlns:a16="http://schemas.microsoft.com/office/drawing/2014/main" id="{1E298CCE-AC6E-C12D-0A0A-47EF73134537}"/>
                </a:ext>
              </a:extLst>
            </p:cNvPr>
            <p:cNvSpPr/>
            <p:nvPr/>
          </p:nvSpPr>
          <p:spPr>
            <a:xfrm>
              <a:off x="3308850" y="1240425"/>
              <a:ext cx="17500" cy="4600"/>
            </a:xfrm>
            <a:custGeom>
              <a:avLst/>
              <a:gdLst/>
              <a:ahLst/>
              <a:cxnLst/>
              <a:rect l="l" t="t" r="r" b="b"/>
              <a:pathLst>
                <a:path w="700" h="184" fill="none" extrusionOk="0">
                  <a:moveTo>
                    <a:pt x="699" y="183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6"/>
          <p:cNvSpPr txBox="1">
            <a:spLocks noGrp="1"/>
          </p:cNvSpPr>
          <p:nvPr>
            <p:ph type="title" idx="4294967295"/>
          </p:nvPr>
        </p:nvSpPr>
        <p:spPr>
          <a:xfrm>
            <a:off x="3603450" y="1450700"/>
            <a:ext cx="2665969" cy="431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err="1"/>
              <a:t>os</a:t>
            </a:r>
            <a:r>
              <a:rPr lang="en" sz="2000" dirty="0"/>
              <a:t>, sys </a:t>
            </a:r>
            <a:r>
              <a:rPr lang="en" sz="2000" dirty="0">
                <a:solidFill>
                  <a:schemeClr val="accent1"/>
                </a:solidFill>
              </a:rPr>
              <a:t>1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960" name="Google Shape;960;p66"/>
          <p:cNvSpPr txBox="1">
            <a:spLocks noGrp="1"/>
          </p:cNvSpPr>
          <p:nvPr>
            <p:ph type="subTitle" idx="4294967295"/>
          </p:nvPr>
        </p:nvSpPr>
        <p:spPr>
          <a:xfrm>
            <a:off x="915149" y="1378700"/>
            <a:ext cx="2261283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err="1"/>
              <a:t>Системные</a:t>
            </a:r>
            <a:r>
              <a:rPr lang="en" dirty="0"/>
              <a:t> </a:t>
            </a:r>
            <a:r>
              <a:rPr lang="en" err="1"/>
              <a:t>библиотеки</a:t>
            </a:r>
            <a:endParaRPr lang="en" dirty="0" err="1"/>
          </a:p>
        </p:txBody>
      </p:sp>
      <p:cxnSp>
        <p:nvCxnSpPr>
          <p:cNvPr id="961" name="Google Shape;961;p66"/>
          <p:cNvCxnSpPr>
            <a:stCxn id="960" idx="3"/>
            <a:endCxn id="959" idx="1"/>
          </p:cNvCxnSpPr>
          <p:nvPr/>
        </p:nvCxnSpPr>
        <p:spPr>
          <a:xfrm>
            <a:off x="3126737" y="1666400"/>
            <a:ext cx="476713" cy="44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2" name="Google Shape;962;p66"/>
          <p:cNvSpPr txBox="1">
            <a:spLocks noGrp="1"/>
          </p:cNvSpPr>
          <p:nvPr>
            <p:ph type="title" idx="4294967295"/>
          </p:nvPr>
        </p:nvSpPr>
        <p:spPr>
          <a:xfrm>
            <a:off x="2940841" y="2141957"/>
            <a:ext cx="2599709" cy="505943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err="1"/>
              <a:t>numpy</a:t>
            </a:r>
            <a:r>
              <a:rPr lang="en" sz="2000" dirty="0"/>
              <a:t>, </a:t>
            </a:r>
            <a:r>
              <a:rPr lang="en" sz="2000" err="1"/>
              <a:t>numexpr</a:t>
            </a:r>
            <a:r>
              <a:rPr lang="en" sz="2000" dirty="0"/>
              <a:t> </a:t>
            </a:r>
            <a:r>
              <a:rPr lang="en" sz="2000" dirty="0">
                <a:solidFill>
                  <a:schemeClr val="accent1"/>
                </a:solidFill>
              </a:rPr>
              <a:t>2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963" name="Google Shape;963;p66"/>
          <p:cNvSpPr txBox="1">
            <a:spLocks noGrp="1"/>
          </p:cNvSpPr>
          <p:nvPr>
            <p:ph type="subTitle" idx="4294967295"/>
          </p:nvPr>
        </p:nvSpPr>
        <p:spPr>
          <a:xfrm>
            <a:off x="6083180" y="2144493"/>
            <a:ext cx="2360673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 err="1">
                <a:solidFill>
                  <a:srgbClr val="191919"/>
                </a:solidFill>
              </a:rPr>
              <a:t>Для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расчета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координат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при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построении</a:t>
            </a:r>
            <a:endParaRPr lang="ru-RU" dirty="0" err="1"/>
          </a:p>
        </p:txBody>
      </p:sp>
      <p:cxnSp>
        <p:nvCxnSpPr>
          <p:cNvPr id="964" name="Google Shape;964;p66"/>
          <p:cNvCxnSpPr>
            <a:cxnSpLocks/>
          </p:cNvCxnSpPr>
          <p:nvPr/>
        </p:nvCxnSpPr>
        <p:spPr>
          <a:xfrm flipV="1">
            <a:off x="5540550" y="2390781"/>
            <a:ext cx="509500" cy="41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Google Shape;965;p66"/>
          <p:cNvSpPr txBox="1">
            <a:spLocks noGrp="1"/>
          </p:cNvSpPr>
          <p:nvPr>
            <p:ph type="title" idx="4294967295"/>
          </p:nvPr>
        </p:nvSpPr>
        <p:spPr>
          <a:xfrm>
            <a:off x="3603450" y="2969925"/>
            <a:ext cx="2757078" cy="431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191919"/>
                </a:solidFill>
                <a:cs typeface="Times New Roman"/>
              </a:rPr>
              <a:t>PyQt5</a:t>
            </a:r>
            <a:r>
              <a:rPr lang="en" sz="2000" dirty="0"/>
              <a:t> </a:t>
            </a:r>
            <a:r>
              <a:rPr lang="en" sz="2000" dirty="0">
                <a:solidFill>
                  <a:schemeClr val="accent1"/>
                </a:solidFill>
              </a:rPr>
              <a:t>3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966" name="Google Shape;966;p66"/>
          <p:cNvSpPr txBox="1">
            <a:spLocks noGrp="1"/>
          </p:cNvSpPr>
          <p:nvPr>
            <p:ph type="subTitle" idx="4294967295"/>
          </p:nvPr>
        </p:nvSpPr>
        <p:spPr>
          <a:xfrm>
            <a:off x="998313" y="2897926"/>
            <a:ext cx="20625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 err="1"/>
              <a:t>Для</a:t>
            </a:r>
            <a:r>
              <a:rPr lang="en" dirty="0"/>
              <a:t> </a:t>
            </a:r>
            <a:r>
              <a:rPr lang="en" dirty="0" err="1"/>
              <a:t>графического</a:t>
            </a:r>
            <a:r>
              <a:rPr lang="en" dirty="0"/>
              <a:t> </a:t>
            </a:r>
            <a:r>
              <a:rPr lang="en" dirty="0" err="1"/>
              <a:t>интерфейса</a:t>
            </a:r>
          </a:p>
        </p:txBody>
      </p:sp>
      <p:sp>
        <p:nvSpPr>
          <p:cNvPr id="967" name="Google Shape;967;p66"/>
          <p:cNvSpPr txBox="1">
            <a:spLocks noGrp="1"/>
          </p:cNvSpPr>
          <p:nvPr>
            <p:ph type="title" idx="4294967295"/>
          </p:nvPr>
        </p:nvSpPr>
        <p:spPr>
          <a:xfrm>
            <a:off x="2940842" y="3741675"/>
            <a:ext cx="2599708" cy="431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err="1"/>
              <a:t>PyQtGraph</a:t>
            </a:r>
            <a:r>
              <a:rPr lang="en" sz="2000" dirty="0"/>
              <a:t> </a:t>
            </a:r>
            <a:r>
              <a:rPr lang="en" sz="2000" dirty="0">
                <a:solidFill>
                  <a:schemeClr val="accent1"/>
                </a:solidFill>
              </a:rPr>
              <a:t>4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968" name="Google Shape;968;p66"/>
          <p:cNvSpPr txBox="1">
            <a:spLocks noGrp="1"/>
          </p:cNvSpPr>
          <p:nvPr>
            <p:ph type="subTitle" idx="4294967295"/>
          </p:nvPr>
        </p:nvSpPr>
        <p:spPr>
          <a:xfrm>
            <a:off x="6042105" y="3669684"/>
            <a:ext cx="20625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 err="1"/>
              <a:t>Для</a:t>
            </a:r>
            <a:r>
              <a:rPr lang="en" dirty="0"/>
              <a:t> </a:t>
            </a:r>
            <a:r>
              <a:rPr lang="en" dirty="0" err="1"/>
              <a:t>отображения</a:t>
            </a:r>
            <a:r>
              <a:rPr lang="en" dirty="0"/>
              <a:t> </a:t>
            </a:r>
            <a:r>
              <a:rPr lang="en" dirty="0" err="1"/>
              <a:t>графиков</a:t>
            </a:r>
          </a:p>
        </p:txBody>
      </p:sp>
      <p:cxnSp>
        <p:nvCxnSpPr>
          <p:cNvPr id="969" name="Google Shape;969;p66"/>
          <p:cNvCxnSpPr>
            <a:stCxn id="966" idx="3"/>
            <a:endCxn id="965" idx="1"/>
          </p:cNvCxnSpPr>
          <p:nvPr/>
        </p:nvCxnSpPr>
        <p:spPr>
          <a:xfrm flipV="1">
            <a:off x="3011118" y="3185625"/>
            <a:ext cx="592332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66"/>
          <p:cNvCxnSpPr>
            <a:stCxn id="967" idx="3"/>
            <a:endCxn id="968" idx="1"/>
          </p:cNvCxnSpPr>
          <p:nvPr/>
        </p:nvCxnSpPr>
        <p:spPr>
          <a:xfrm>
            <a:off x="5540550" y="3957375"/>
            <a:ext cx="501555" cy="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Google Shape;971;p66"/>
          <p:cNvSpPr txBox="1">
            <a:spLocks noGrp="1"/>
          </p:cNvSpPr>
          <p:nvPr>
            <p:ph type="title"/>
          </p:nvPr>
        </p:nvSpPr>
        <p:spPr>
          <a:xfrm>
            <a:off x="352450" y="535000"/>
            <a:ext cx="8434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Библиотеки</a:t>
            </a:r>
            <a:r>
              <a:rPr lang="en" dirty="0"/>
              <a:t>, </a:t>
            </a:r>
            <a:r>
              <a:rPr lang="en" dirty="0" err="1"/>
              <a:t>необходимые</a:t>
            </a:r>
            <a:r>
              <a:rPr lang="en" dirty="0"/>
              <a:t> </a:t>
            </a:r>
            <a:r>
              <a:rPr lang="en" dirty="0" err="1"/>
              <a:t>для</a:t>
            </a:r>
            <a:r>
              <a:rPr lang="en" dirty="0"/>
              <a:t> </a:t>
            </a:r>
            <a:r>
              <a:rPr lang="en" dirty="0" err="1"/>
              <a:t>реализации</a:t>
            </a:r>
          </a:p>
        </p:txBody>
      </p:sp>
      <p:sp>
        <p:nvSpPr>
          <p:cNvPr id="972" name="Google Shape;972;p66">
            <a:hlinkClick r:id="" action="ppaction://hlinkshowjump?jump=nextslide"/>
          </p:cNvPr>
          <p:cNvSpPr/>
          <p:nvPr/>
        </p:nvSpPr>
        <p:spPr>
          <a:xfrm rot="5400000">
            <a:off x="48444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6">
            <a:hlinkClick r:id="" action="ppaction://hlinkshowjump?jump=previousslide"/>
          </p:cNvPr>
          <p:cNvSpPr/>
          <p:nvPr/>
        </p:nvSpPr>
        <p:spPr>
          <a:xfrm rot="-5400000" flipH="1">
            <a:off x="40810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6">
            <a:hlinkClick r:id="rId3" action="ppaction://hlinksldjump"/>
          </p:cNvPr>
          <p:cNvSpPr/>
          <p:nvPr/>
        </p:nvSpPr>
        <p:spPr>
          <a:xfrm>
            <a:off x="4462700" y="4764375"/>
            <a:ext cx="218400" cy="218400"/>
          </a:xfrm>
          <a:prstGeom prst="flowChartSummingJunct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101"/>
          <p:cNvSpPr txBox="1">
            <a:spLocks noGrp="1"/>
          </p:cNvSpPr>
          <p:nvPr>
            <p:ph type="subTitle" idx="1"/>
          </p:nvPr>
        </p:nvSpPr>
        <p:spPr>
          <a:xfrm>
            <a:off x="1346103" y="4609167"/>
            <a:ext cx="6795473" cy="5348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91440" indent="0"/>
            <a:r>
              <a:rPr lang="en" err="1"/>
              <a:t>Попробуем</a:t>
            </a:r>
            <a:r>
              <a:rPr lang="en" dirty="0"/>
              <a:t> </a:t>
            </a:r>
            <a:r>
              <a:rPr lang="en" err="1"/>
              <a:t>создать</a:t>
            </a:r>
            <a:r>
              <a:rPr lang="en" dirty="0"/>
              <a:t> </a:t>
            </a:r>
            <a:r>
              <a:rPr lang="en" err="1"/>
              <a:t>график</a:t>
            </a:r>
            <a:r>
              <a:rPr lang="en" dirty="0"/>
              <a:t> </a:t>
            </a:r>
            <a:r>
              <a:rPr lang="en" err="1"/>
              <a:t>квадратичной</a:t>
            </a:r>
            <a:r>
              <a:rPr lang="en" dirty="0"/>
              <a:t> </a:t>
            </a:r>
            <a:r>
              <a:rPr lang="en" err="1"/>
              <a:t>функции</a:t>
            </a:r>
            <a:r>
              <a:rPr lang="en" dirty="0"/>
              <a:t> x</a:t>
            </a:r>
            <a:r>
              <a:rPr lang="en" baseline="30000" dirty="0"/>
              <a:t>2</a:t>
            </a:r>
          </a:p>
        </p:txBody>
      </p:sp>
      <p:sp>
        <p:nvSpPr>
          <p:cNvPr id="2239" name="Google Shape;2239;p101"/>
          <p:cNvSpPr txBox="1">
            <a:spLocks noGrp="1"/>
          </p:cNvSpPr>
          <p:nvPr>
            <p:ph type="title"/>
          </p:nvPr>
        </p:nvSpPr>
        <p:spPr>
          <a:xfrm>
            <a:off x="1870628" y="709129"/>
            <a:ext cx="6013737" cy="8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Пример</a:t>
            </a:r>
            <a:r>
              <a:rPr lang="en" dirty="0"/>
              <a:t> </a:t>
            </a:r>
            <a:r>
              <a:rPr lang="en" dirty="0" err="1"/>
              <a:t>работы</a:t>
            </a:r>
            <a:r>
              <a:rPr lang="en" dirty="0"/>
              <a:t> </a:t>
            </a:r>
            <a:r>
              <a:rPr lang="en" dirty="0" err="1"/>
              <a:t>программы</a:t>
            </a:r>
          </a:p>
        </p:txBody>
      </p:sp>
      <p:grpSp>
        <p:nvGrpSpPr>
          <p:cNvPr id="2240" name="Google Shape;2240;p101"/>
          <p:cNvGrpSpPr/>
          <p:nvPr/>
        </p:nvGrpSpPr>
        <p:grpSpPr>
          <a:xfrm>
            <a:off x="5224735" y="1666139"/>
            <a:ext cx="3579251" cy="2905245"/>
            <a:chOff x="5023035" y="1666139"/>
            <a:chExt cx="3136800" cy="2389052"/>
          </a:xfrm>
        </p:grpSpPr>
        <p:sp>
          <p:nvSpPr>
            <p:cNvPr id="2241" name="Google Shape;2241;p101"/>
            <p:cNvSpPr/>
            <p:nvPr/>
          </p:nvSpPr>
          <p:spPr>
            <a:xfrm>
              <a:off x="5023035" y="1666139"/>
              <a:ext cx="3136800" cy="1984500"/>
            </a:xfrm>
            <a:prstGeom prst="roundRect">
              <a:avLst>
                <a:gd name="adj" fmla="val 385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01"/>
            <p:cNvSpPr/>
            <p:nvPr/>
          </p:nvSpPr>
          <p:spPr>
            <a:xfrm>
              <a:off x="6054505" y="3650646"/>
              <a:ext cx="1071154" cy="404545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243" name="Google Shape;2243;p101"/>
            <p:cNvCxnSpPr/>
            <p:nvPr/>
          </p:nvCxnSpPr>
          <p:spPr>
            <a:xfrm>
              <a:off x="6066082" y="4016907"/>
              <a:ext cx="105557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Рисунок 1" descr="Изображение выглядит как текст, снимок экрана, Шриф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48B17486-86D1-96D9-EB95-1D59C11D7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80" y="1504181"/>
            <a:ext cx="3191183" cy="2706637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3" name="Рисунок 2" descr="Изображение выглядит как текст, диаграмма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BA122A8-73E4-06D2-A8B8-053F2DD60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0" t="7719" r="-880" b="1053"/>
          <a:stretch/>
        </p:blipFill>
        <p:spPr>
          <a:xfrm>
            <a:off x="5483125" y="1671540"/>
            <a:ext cx="3109278" cy="2396623"/>
          </a:xfrm>
          <a:prstGeom prst="rect">
            <a:avLst/>
          </a:prstGeom>
        </p:spPr>
      </p:pic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F9B93564-C349-C6A7-3C30-139C8CBFE075}"/>
              </a:ext>
            </a:extLst>
          </p:cNvPr>
          <p:cNvCxnSpPr/>
          <p:nvPr/>
        </p:nvCxnSpPr>
        <p:spPr>
          <a:xfrm>
            <a:off x="4133234" y="2289686"/>
            <a:ext cx="1642600" cy="1098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101"/>
          <p:cNvSpPr txBox="1">
            <a:spLocks noGrp="1"/>
          </p:cNvSpPr>
          <p:nvPr>
            <p:ph type="subTitle" idx="1"/>
          </p:nvPr>
        </p:nvSpPr>
        <p:spPr>
          <a:xfrm>
            <a:off x="968176" y="4609167"/>
            <a:ext cx="7588198" cy="5348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91440" indent="0"/>
            <a:r>
              <a:rPr lang="en" err="1">
                <a:solidFill>
                  <a:srgbClr val="191919"/>
                </a:solidFill>
              </a:rPr>
              <a:t>Для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err="1">
                <a:solidFill>
                  <a:srgbClr val="191919"/>
                </a:solidFill>
              </a:rPr>
              <a:t>открытия</a:t>
            </a:r>
            <a:r>
              <a:rPr lang="en" dirty="0">
                <a:solidFill>
                  <a:srgbClr val="191919"/>
                </a:solidFill>
              </a:rPr>
              <a:t> “</a:t>
            </a:r>
            <a:r>
              <a:rPr lang="en" err="1">
                <a:solidFill>
                  <a:srgbClr val="191919"/>
                </a:solidFill>
              </a:rPr>
              <a:t>Руководства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err="1">
                <a:solidFill>
                  <a:srgbClr val="191919"/>
                </a:solidFill>
              </a:rPr>
              <a:t>пользователя</a:t>
            </a:r>
            <a:r>
              <a:rPr lang="en" dirty="0">
                <a:solidFill>
                  <a:srgbClr val="191919"/>
                </a:solidFill>
              </a:rPr>
              <a:t>” </a:t>
            </a:r>
            <a:r>
              <a:rPr lang="en" err="1">
                <a:solidFill>
                  <a:srgbClr val="191919"/>
                </a:solidFill>
              </a:rPr>
              <a:t>нужно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err="1">
                <a:solidFill>
                  <a:srgbClr val="191919"/>
                </a:solidFill>
              </a:rPr>
              <a:t>выбрать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err="1">
                <a:solidFill>
                  <a:srgbClr val="191919"/>
                </a:solidFill>
              </a:rPr>
              <a:t>опцию</a:t>
            </a:r>
            <a:r>
              <a:rPr lang="en" dirty="0">
                <a:solidFill>
                  <a:srgbClr val="191919"/>
                </a:solidFill>
              </a:rPr>
              <a:t> “</a:t>
            </a:r>
            <a:r>
              <a:rPr lang="en" err="1">
                <a:solidFill>
                  <a:srgbClr val="191919"/>
                </a:solidFill>
              </a:rPr>
              <a:t>Помощь</a:t>
            </a:r>
            <a:r>
              <a:rPr lang="en" dirty="0">
                <a:solidFill>
                  <a:srgbClr val="191919"/>
                </a:solidFill>
              </a:rPr>
              <a:t>” в </a:t>
            </a:r>
            <a:r>
              <a:rPr lang="en" err="1">
                <a:solidFill>
                  <a:srgbClr val="191919"/>
                </a:solidFill>
              </a:rPr>
              <a:t>верхней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err="1">
                <a:solidFill>
                  <a:srgbClr val="191919"/>
                </a:solidFill>
              </a:rPr>
              <a:t>строке</a:t>
            </a:r>
            <a:r>
              <a:rPr lang="en" dirty="0">
                <a:solidFill>
                  <a:srgbClr val="191919"/>
                </a:solidFill>
              </a:rPr>
              <a:t> - </a:t>
            </a:r>
            <a:r>
              <a:rPr lang="en" err="1">
                <a:solidFill>
                  <a:srgbClr val="191919"/>
                </a:solidFill>
              </a:rPr>
              <a:t>меню</a:t>
            </a:r>
            <a:r>
              <a:rPr lang="en" dirty="0">
                <a:solidFill>
                  <a:srgbClr val="191919"/>
                </a:solidFill>
              </a:rPr>
              <a:t>. </a:t>
            </a:r>
            <a:r>
              <a:rPr lang="en" err="1">
                <a:solidFill>
                  <a:srgbClr val="191919"/>
                </a:solidFill>
              </a:rPr>
              <a:t>Также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err="1">
                <a:solidFill>
                  <a:srgbClr val="191919"/>
                </a:solidFill>
              </a:rPr>
              <a:t>можно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err="1">
                <a:solidFill>
                  <a:srgbClr val="191919"/>
                </a:solidFill>
              </a:rPr>
              <a:t>использовать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err="1">
                <a:solidFill>
                  <a:srgbClr val="191919"/>
                </a:solidFill>
              </a:rPr>
              <a:t>сочетание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err="1">
                <a:solidFill>
                  <a:srgbClr val="191919"/>
                </a:solidFill>
              </a:rPr>
              <a:t>клавиш</a:t>
            </a:r>
            <a:r>
              <a:rPr lang="en" dirty="0">
                <a:solidFill>
                  <a:srgbClr val="191919"/>
                </a:solidFill>
              </a:rPr>
              <a:t> “</a:t>
            </a:r>
            <a:r>
              <a:rPr lang="en" err="1">
                <a:solidFill>
                  <a:srgbClr val="191919"/>
                </a:solidFill>
              </a:rPr>
              <a:t>Ctrl+H</a:t>
            </a:r>
            <a:r>
              <a:rPr lang="en" dirty="0">
                <a:solidFill>
                  <a:srgbClr val="191919"/>
                </a:solidFill>
              </a:rPr>
              <a:t>”</a:t>
            </a:r>
            <a:endParaRPr lang="ru-RU" dirty="0"/>
          </a:p>
        </p:txBody>
      </p:sp>
      <p:sp>
        <p:nvSpPr>
          <p:cNvPr id="2239" name="Google Shape;2239;p101"/>
          <p:cNvSpPr txBox="1">
            <a:spLocks noGrp="1"/>
          </p:cNvSpPr>
          <p:nvPr>
            <p:ph type="title"/>
          </p:nvPr>
        </p:nvSpPr>
        <p:spPr>
          <a:xfrm>
            <a:off x="1870628" y="709129"/>
            <a:ext cx="6013737" cy="8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Пример</a:t>
            </a:r>
            <a:r>
              <a:rPr lang="en" dirty="0"/>
              <a:t> </a:t>
            </a:r>
            <a:r>
              <a:rPr lang="en" dirty="0" err="1"/>
              <a:t>работы</a:t>
            </a:r>
            <a:r>
              <a:rPr lang="en" dirty="0"/>
              <a:t> </a:t>
            </a:r>
            <a:r>
              <a:rPr lang="en" dirty="0" err="1"/>
              <a:t>программы</a:t>
            </a:r>
          </a:p>
        </p:txBody>
      </p:sp>
      <p:grpSp>
        <p:nvGrpSpPr>
          <p:cNvPr id="2240" name="Google Shape;2240;p101"/>
          <p:cNvGrpSpPr/>
          <p:nvPr/>
        </p:nvGrpSpPr>
        <p:grpSpPr>
          <a:xfrm>
            <a:off x="5224735" y="1666139"/>
            <a:ext cx="3579251" cy="2905245"/>
            <a:chOff x="5023035" y="1666139"/>
            <a:chExt cx="3136800" cy="2389052"/>
          </a:xfrm>
        </p:grpSpPr>
        <p:sp>
          <p:nvSpPr>
            <p:cNvPr id="2241" name="Google Shape;2241;p101"/>
            <p:cNvSpPr/>
            <p:nvPr/>
          </p:nvSpPr>
          <p:spPr>
            <a:xfrm>
              <a:off x="5023035" y="1666139"/>
              <a:ext cx="3136800" cy="1984500"/>
            </a:xfrm>
            <a:prstGeom prst="roundRect">
              <a:avLst>
                <a:gd name="adj" fmla="val 385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01"/>
            <p:cNvSpPr/>
            <p:nvPr/>
          </p:nvSpPr>
          <p:spPr>
            <a:xfrm>
              <a:off x="6054505" y="3650646"/>
              <a:ext cx="1071154" cy="404545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243" name="Google Shape;2243;p101"/>
            <p:cNvCxnSpPr/>
            <p:nvPr/>
          </p:nvCxnSpPr>
          <p:spPr>
            <a:xfrm>
              <a:off x="6066082" y="4016907"/>
              <a:ext cx="105557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238;p101">
            <a:extLst>
              <a:ext uri="{FF2B5EF4-FFF2-40B4-BE49-F238E27FC236}">
                <a16:creationId xmlns:a16="http://schemas.microsoft.com/office/drawing/2014/main" id="{CC4BC64A-8526-ABA0-2627-79AC24F05F01}"/>
              </a:ext>
            </a:extLst>
          </p:cNvPr>
          <p:cNvSpPr txBox="1">
            <a:spLocks/>
          </p:cNvSpPr>
          <p:nvPr/>
        </p:nvSpPr>
        <p:spPr>
          <a:xfrm>
            <a:off x="396675" y="1668707"/>
            <a:ext cx="3781272" cy="53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9144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91440" indent="0"/>
            <a:r>
              <a:rPr lang="en" dirty="0" err="1"/>
              <a:t>Полученный</a:t>
            </a:r>
            <a:r>
              <a:rPr lang="en" dirty="0"/>
              <a:t> </a:t>
            </a:r>
            <a:r>
              <a:rPr lang="en" dirty="0" err="1"/>
              <a:t>график</a:t>
            </a:r>
            <a:r>
              <a:rPr lang="en" dirty="0"/>
              <a:t> </a:t>
            </a:r>
            <a:r>
              <a:rPr lang="en" dirty="0" err="1"/>
              <a:t>мы</a:t>
            </a:r>
            <a:r>
              <a:rPr lang="en" dirty="0"/>
              <a:t> </a:t>
            </a:r>
            <a:r>
              <a:rPr lang="en" dirty="0" err="1"/>
              <a:t>можем</a:t>
            </a:r>
            <a:r>
              <a:rPr lang="en" dirty="0"/>
              <a:t> </a:t>
            </a:r>
            <a:r>
              <a:rPr lang="en" dirty="0" err="1"/>
              <a:t>сохранить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устройство</a:t>
            </a:r>
            <a:r>
              <a:rPr lang="en" dirty="0"/>
              <a:t> </a:t>
            </a:r>
            <a:r>
              <a:rPr lang="en" dirty="0" err="1"/>
              <a:t>как</a:t>
            </a:r>
            <a:r>
              <a:rPr lang="en" dirty="0"/>
              <a:t> </a:t>
            </a:r>
            <a:r>
              <a:rPr lang="en" dirty="0" err="1"/>
              <a:t>изображение</a:t>
            </a:r>
            <a:r>
              <a:rPr lang="en" dirty="0"/>
              <a:t>:</a:t>
            </a:r>
          </a:p>
        </p:txBody>
      </p:sp>
      <p:pic>
        <p:nvPicPr>
          <p:cNvPr id="9" name="Рисунок 8" descr="Изображение выглядит как диаграмма, График, линия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8BAA02C-B6EA-A2B0-77DE-6E28CC75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7" y="2304435"/>
            <a:ext cx="3564971" cy="2304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E23D76-A37E-175C-8092-89256E2CB437}"/>
              </a:ext>
            </a:extLst>
          </p:cNvPr>
          <p:cNvSpPr txBox="1"/>
          <p:nvPr/>
        </p:nvSpPr>
        <p:spPr>
          <a:xfrm>
            <a:off x="5897871" y="2384490"/>
            <a:ext cx="14975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22647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64"/>
          <p:cNvGrpSpPr/>
          <p:nvPr/>
        </p:nvGrpSpPr>
        <p:grpSpPr>
          <a:xfrm>
            <a:off x="710400" y="1181200"/>
            <a:ext cx="7718550" cy="3493786"/>
            <a:chOff x="710400" y="1181200"/>
            <a:chExt cx="7718550" cy="3254125"/>
          </a:xfrm>
        </p:grpSpPr>
        <p:sp>
          <p:nvSpPr>
            <p:cNvPr id="920" name="Google Shape;920;p64"/>
            <p:cNvSpPr/>
            <p:nvPr/>
          </p:nvSpPr>
          <p:spPr>
            <a:xfrm>
              <a:off x="710400" y="1181225"/>
              <a:ext cx="7713600" cy="3254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1" name="Google Shape;921;p64"/>
            <p:cNvGrpSpPr/>
            <p:nvPr/>
          </p:nvGrpSpPr>
          <p:grpSpPr>
            <a:xfrm>
              <a:off x="715050" y="1181200"/>
              <a:ext cx="7713900" cy="315000"/>
              <a:chOff x="715225" y="535000"/>
              <a:chExt cx="7713900" cy="315000"/>
            </a:xfrm>
          </p:grpSpPr>
          <p:sp>
            <p:nvSpPr>
              <p:cNvPr id="922" name="Google Shape;922;p64"/>
              <p:cNvSpPr/>
              <p:nvPr/>
            </p:nvSpPr>
            <p:spPr>
              <a:xfrm>
                <a:off x="715225" y="535000"/>
                <a:ext cx="7713900" cy="315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64"/>
              <p:cNvGrpSpPr/>
              <p:nvPr/>
            </p:nvGrpSpPr>
            <p:grpSpPr>
              <a:xfrm>
                <a:off x="8131105" y="629256"/>
                <a:ext cx="137147" cy="135237"/>
                <a:chOff x="6241855" y="108656"/>
                <a:chExt cx="137147" cy="135237"/>
              </a:xfrm>
            </p:grpSpPr>
            <p:sp>
              <p:nvSpPr>
                <p:cNvPr id="924" name="Google Shape;924;p6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6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26" name="Google Shape;926;p64"/>
          <p:cNvSpPr txBox="1">
            <a:spLocks noGrp="1"/>
          </p:cNvSpPr>
          <p:nvPr>
            <p:ph type="subTitle" idx="1"/>
          </p:nvPr>
        </p:nvSpPr>
        <p:spPr>
          <a:xfrm>
            <a:off x="1328782" y="2416248"/>
            <a:ext cx="6329734" cy="2202204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/>
            <a:r>
              <a:rPr lang="en" dirty="0">
                <a:solidFill>
                  <a:srgbClr val="191919"/>
                </a:solidFill>
                <a:latin typeface="Book Antiqua"/>
              </a:rPr>
              <a:t>В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ходе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выполнения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индивидуального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проекта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было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разработано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полноценное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приложение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на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языке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программирования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Python с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использованием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библиотеки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PyQt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.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Программа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позволяет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удобно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и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эффективно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строить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графики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таких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основных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математических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функций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,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как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линейная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,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квадратичная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,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показательная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и т. д. В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целом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,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проект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успешно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реализовал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поставленную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цель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и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может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быть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полезен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в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различных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научных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и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инженерных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областях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 и 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может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 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быть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 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использован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 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для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 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решения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 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разнообразных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 </a:t>
            </a:r>
            <a:r>
              <a:rPr lang="en" err="1">
                <a:solidFill>
                  <a:srgbClr val="191919"/>
                </a:solidFill>
                <a:latin typeface="Book Antiqua"/>
              </a:rPr>
              <a:t>задач</a:t>
            </a:r>
            <a:r>
              <a:rPr lang="en" dirty="0">
                <a:solidFill>
                  <a:srgbClr val="191919"/>
                </a:solidFill>
                <a:latin typeface="Book Antiqua"/>
              </a:rPr>
              <a:t>.</a:t>
            </a:r>
          </a:p>
        </p:txBody>
      </p:sp>
      <p:sp>
        <p:nvSpPr>
          <p:cNvPr id="927" name="Google Shape;927;p64"/>
          <p:cNvSpPr txBox="1">
            <a:spLocks noGrp="1"/>
          </p:cNvSpPr>
          <p:nvPr>
            <p:ph type="title"/>
          </p:nvPr>
        </p:nvSpPr>
        <p:spPr>
          <a:xfrm>
            <a:off x="2296950" y="1729010"/>
            <a:ext cx="4550100" cy="5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Заключение</a:t>
            </a:r>
            <a:endParaRPr dirty="0" err="1"/>
          </a:p>
        </p:txBody>
      </p:sp>
      <p:sp>
        <p:nvSpPr>
          <p:cNvPr id="928" name="Google Shape;928;p64"/>
          <p:cNvSpPr/>
          <p:nvPr/>
        </p:nvSpPr>
        <p:spPr>
          <a:xfrm>
            <a:off x="7458345" y="3849098"/>
            <a:ext cx="710119" cy="710837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64"/>
          <p:cNvSpPr/>
          <p:nvPr/>
        </p:nvSpPr>
        <p:spPr>
          <a:xfrm>
            <a:off x="773426" y="1582075"/>
            <a:ext cx="989173" cy="97785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4">
            <a:hlinkClick r:id="" action="ppaction://hlinkshowjump?jump=nextslide"/>
          </p:cNvPr>
          <p:cNvSpPr/>
          <p:nvPr/>
        </p:nvSpPr>
        <p:spPr>
          <a:xfrm rot="5400000">
            <a:off x="48444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64">
            <a:hlinkClick r:id="" action="ppaction://hlinkshowjump?jump=previousslide"/>
          </p:cNvPr>
          <p:cNvSpPr/>
          <p:nvPr/>
        </p:nvSpPr>
        <p:spPr>
          <a:xfrm rot="-5400000" flipH="1">
            <a:off x="40810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4">
            <a:hlinkClick r:id="rId3" action="ppaction://hlinksldjump"/>
          </p:cNvPr>
          <p:cNvSpPr/>
          <p:nvPr/>
        </p:nvSpPr>
        <p:spPr>
          <a:xfrm>
            <a:off x="4462700" y="4764375"/>
            <a:ext cx="218400" cy="218400"/>
          </a:xfrm>
          <a:prstGeom prst="flowChartSummingJunct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5"/>
          <p:cNvSpPr txBox="1">
            <a:spLocks noGrp="1"/>
          </p:cNvSpPr>
          <p:nvPr>
            <p:ph type="title"/>
          </p:nvPr>
        </p:nvSpPr>
        <p:spPr>
          <a:xfrm>
            <a:off x="139302" y="4424584"/>
            <a:ext cx="8898677" cy="545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b="0" dirty="0">
                <a:latin typeface="Book Antiqua"/>
              </a:rPr>
              <a:t>—</a:t>
            </a:r>
            <a:r>
              <a:rPr lang="en" sz="2000" b="0" dirty="0" err="1">
                <a:latin typeface="Book Antiqua"/>
              </a:rPr>
              <a:t>ссылка</a:t>
            </a:r>
            <a:r>
              <a:rPr lang="en" sz="2000" b="0" dirty="0">
                <a:latin typeface="Book Antiqua"/>
              </a:rPr>
              <a:t> </a:t>
            </a:r>
            <a:r>
              <a:rPr lang="en" sz="2000" b="0" dirty="0" err="1">
                <a:latin typeface="Book Antiqua"/>
              </a:rPr>
              <a:t>на</a:t>
            </a:r>
            <a:r>
              <a:rPr lang="en" sz="2000" b="0" dirty="0">
                <a:latin typeface="Book Antiqua"/>
              </a:rPr>
              <a:t> </a:t>
            </a:r>
            <a:r>
              <a:rPr lang="en" sz="2000" b="0" dirty="0" err="1">
                <a:latin typeface="Book Antiqua"/>
              </a:rPr>
              <a:t>репозиторий</a:t>
            </a:r>
            <a:endParaRPr lang="ru-RU" sz="2000" b="0" dirty="0">
              <a:latin typeface="Book Antiqua"/>
            </a:endParaRPr>
          </a:p>
        </p:txBody>
      </p:sp>
      <p:pic>
        <p:nvPicPr>
          <p:cNvPr id="7" name="Рисунок 6" descr="Изображение выглядит как шаблон, прямоугольный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810295D-5FDB-A0FE-6002-6037C3A86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711" y="1111525"/>
            <a:ext cx="3193775" cy="3193775"/>
          </a:xfrm>
          <a:prstGeom prst="rect">
            <a:avLst/>
          </a:prstGeom>
        </p:spPr>
      </p:pic>
      <p:sp>
        <p:nvSpPr>
          <p:cNvPr id="11" name="Google Shape;2666;p117">
            <a:extLst>
              <a:ext uri="{FF2B5EF4-FFF2-40B4-BE49-F238E27FC236}">
                <a16:creationId xmlns:a16="http://schemas.microsoft.com/office/drawing/2014/main" id="{EE00C65C-EDE6-9776-7FF5-420A6E64A282}"/>
              </a:ext>
            </a:extLst>
          </p:cNvPr>
          <p:cNvSpPr txBox="1">
            <a:spLocks/>
          </p:cNvSpPr>
          <p:nvPr/>
        </p:nvSpPr>
        <p:spPr>
          <a:xfrm>
            <a:off x="-3567" y="33265"/>
            <a:ext cx="9151134" cy="1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22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r>
              <a:rPr lang="en" sz="5000" dirty="0"/>
              <a:t>GitHub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5"/>
          <p:cNvSpPr txBox="1">
            <a:spLocks noGrp="1"/>
          </p:cNvSpPr>
          <p:nvPr>
            <p:ph type="title"/>
          </p:nvPr>
        </p:nvSpPr>
        <p:spPr>
          <a:xfrm>
            <a:off x="139302" y="4424584"/>
            <a:ext cx="8898677" cy="545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b="0" dirty="0">
                <a:latin typeface="Book Antiqua"/>
              </a:rPr>
              <a:t>—</a:t>
            </a:r>
            <a:r>
              <a:rPr lang="en" sz="2000" b="0" dirty="0" err="1">
                <a:latin typeface="Book Antiqua"/>
              </a:rPr>
              <a:t>ссылка</a:t>
            </a:r>
            <a:r>
              <a:rPr lang="en" sz="2000" b="0" dirty="0">
                <a:latin typeface="Book Antiqua"/>
              </a:rPr>
              <a:t> </a:t>
            </a:r>
            <a:r>
              <a:rPr lang="en" sz="2000" b="0" dirty="0" err="1">
                <a:latin typeface="Book Antiqua"/>
              </a:rPr>
              <a:t>для</a:t>
            </a:r>
            <a:r>
              <a:rPr lang="en" sz="2000" b="0" dirty="0">
                <a:latin typeface="Book Antiqua"/>
              </a:rPr>
              <a:t> </a:t>
            </a:r>
            <a:r>
              <a:rPr lang="en" sz="2000" b="0" dirty="0" err="1">
                <a:latin typeface="Book Antiqua"/>
              </a:rPr>
              <a:t>скачивания</a:t>
            </a:r>
            <a:r>
              <a:rPr lang="en" sz="2000" b="0" dirty="0">
                <a:latin typeface="Book Antiqua"/>
              </a:rPr>
              <a:t> </a:t>
            </a:r>
            <a:r>
              <a:rPr lang="en" sz="2000" b="0" dirty="0" err="1">
                <a:latin typeface="Book Antiqua"/>
              </a:rPr>
              <a:t>проекта</a:t>
            </a:r>
            <a:endParaRPr lang="ru-RU" sz="2000" b="0" dirty="0" err="1">
              <a:latin typeface="Book Antiqua"/>
            </a:endParaRPr>
          </a:p>
        </p:txBody>
      </p:sp>
      <p:sp>
        <p:nvSpPr>
          <p:cNvPr id="11" name="Google Shape;2666;p117">
            <a:extLst>
              <a:ext uri="{FF2B5EF4-FFF2-40B4-BE49-F238E27FC236}">
                <a16:creationId xmlns:a16="http://schemas.microsoft.com/office/drawing/2014/main" id="{EE00C65C-EDE6-9776-7FF5-420A6E64A282}"/>
              </a:ext>
            </a:extLst>
          </p:cNvPr>
          <p:cNvSpPr txBox="1">
            <a:spLocks/>
          </p:cNvSpPr>
          <p:nvPr/>
        </p:nvSpPr>
        <p:spPr>
          <a:xfrm>
            <a:off x="-3567" y="33265"/>
            <a:ext cx="9151134" cy="1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22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Rose"/>
              <a:buNone/>
              <a:defRPr sz="3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r>
              <a:rPr lang="en" sz="5000" dirty="0" err="1"/>
              <a:t>Яндекс</a:t>
            </a:r>
            <a:r>
              <a:rPr lang="en" sz="5000" dirty="0"/>
              <a:t> </a:t>
            </a:r>
            <a:r>
              <a:rPr lang="en" sz="5000" dirty="0" err="1"/>
              <a:t>Диск</a:t>
            </a:r>
          </a:p>
        </p:txBody>
      </p:sp>
      <p:pic>
        <p:nvPicPr>
          <p:cNvPr id="2" name="Рисунок 1" descr="Изображение выглядит как искусство, шаблон, черно-бел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BC57FA1-A297-65A7-2F02-02A0B22F3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97" y="1176231"/>
            <a:ext cx="3145321" cy="3161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75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7" name="Google Shape;2117;p98"/>
          <p:cNvGrpSpPr/>
          <p:nvPr/>
        </p:nvGrpSpPr>
        <p:grpSpPr>
          <a:xfrm>
            <a:off x="554702" y="700438"/>
            <a:ext cx="7874298" cy="3920136"/>
            <a:chOff x="554702" y="700438"/>
            <a:chExt cx="7874298" cy="3920136"/>
          </a:xfrm>
        </p:grpSpPr>
        <p:grpSp>
          <p:nvGrpSpPr>
            <p:cNvPr id="2118" name="Google Shape;2118;p98"/>
            <p:cNvGrpSpPr/>
            <p:nvPr/>
          </p:nvGrpSpPr>
          <p:grpSpPr>
            <a:xfrm>
              <a:off x="715050" y="700438"/>
              <a:ext cx="7713950" cy="3742625"/>
              <a:chOff x="715050" y="866075"/>
              <a:chExt cx="7713950" cy="3742625"/>
            </a:xfrm>
          </p:grpSpPr>
          <p:sp>
            <p:nvSpPr>
              <p:cNvPr id="2119" name="Google Shape;2119;p98"/>
              <p:cNvSpPr/>
              <p:nvPr/>
            </p:nvSpPr>
            <p:spPr>
              <a:xfrm>
                <a:off x="715050" y="1181200"/>
                <a:ext cx="7713900" cy="3427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98"/>
              <p:cNvSpPr/>
              <p:nvPr/>
            </p:nvSpPr>
            <p:spPr>
              <a:xfrm>
                <a:off x="715100" y="866075"/>
                <a:ext cx="7713900" cy="315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1" name="Google Shape;2121;p98"/>
              <p:cNvGrpSpPr/>
              <p:nvPr/>
            </p:nvGrpSpPr>
            <p:grpSpPr>
              <a:xfrm>
                <a:off x="8054905" y="958488"/>
                <a:ext cx="137147" cy="135237"/>
                <a:chOff x="6241855" y="108656"/>
                <a:chExt cx="137147" cy="135237"/>
              </a:xfrm>
            </p:grpSpPr>
            <p:sp>
              <p:nvSpPr>
                <p:cNvPr id="2122" name="Google Shape;2122;p98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98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24" name="Google Shape;2124;p98"/>
            <p:cNvGrpSpPr/>
            <p:nvPr/>
          </p:nvGrpSpPr>
          <p:grpSpPr>
            <a:xfrm>
              <a:off x="554702" y="1192700"/>
              <a:ext cx="7635573" cy="3427874"/>
              <a:chOff x="559487" y="1105768"/>
              <a:chExt cx="7635573" cy="3450301"/>
            </a:xfrm>
          </p:grpSpPr>
          <p:cxnSp>
            <p:nvCxnSpPr>
              <p:cNvPr id="2125" name="Google Shape;2125;p98"/>
              <p:cNvCxnSpPr/>
              <p:nvPr/>
            </p:nvCxnSpPr>
            <p:spPr>
              <a:xfrm rot="10800000">
                <a:off x="559487" y="1105768"/>
                <a:ext cx="157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6" name="Google Shape;2126;p98"/>
              <p:cNvCxnSpPr/>
              <p:nvPr/>
            </p:nvCxnSpPr>
            <p:spPr>
              <a:xfrm>
                <a:off x="560738" y="1105769"/>
                <a:ext cx="0" cy="345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7" name="Google Shape;2127;p98"/>
              <p:cNvCxnSpPr/>
              <p:nvPr/>
            </p:nvCxnSpPr>
            <p:spPr>
              <a:xfrm rot="10800000">
                <a:off x="561250" y="4546300"/>
                <a:ext cx="763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8" name="Google Shape;2128;p98"/>
              <p:cNvCxnSpPr/>
              <p:nvPr/>
            </p:nvCxnSpPr>
            <p:spPr>
              <a:xfrm>
                <a:off x="8195060" y="4382138"/>
                <a:ext cx="0" cy="16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29" name="Google Shape;2129;p98"/>
          <p:cNvSpPr txBox="1">
            <a:spLocks noGrp="1"/>
          </p:cNvSpPr>
          <p:nvPr>
            <p:ph type="title"/>
          </p:nvPr>
        </p:nvSpPr>
        <p:spPr>
          <a:xfrm>
            <a:off x="3363" y="1338163"/>
            <a:ext cx="9137274" cy="1141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err="1"/>
              <a:t>Источники</a:t>
            </a:r>
            <a:r>
              <a:rPr lang="en" sz="5000" dirty="0"/>
              <a:t>:</a:t>
            </a:r>
          </a:p>
        </p:txBody>
      </p:sp>
      <p:sp>
        <p:nvSpPr>
          <p:cNvPr id="2130" name="Google Shape;2130;p98"/>
          <p:cNvSpPr/>
          <p:nvPr/>
        </p:nvSpPr>
        <p:spPr>
          <a:xfrm>
            <a:off x="892503" y="1294656"/>
            <a:ext cx="835639" cy="836225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98"/>
          <p:cNvSpPr/>
          <p:nvPr/>
        </p:nvSpPr>
        <p:spPr>
          <a:xfrm>
            <a:off x="7394578" y="3415719"/>
            <a:ext cx="835639" cy="836225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98">
            <a:hlinkClick r:id="" action="ppaction://hlinkshowjump?jump=nextslide"/>
          </p:cNvPr>
          <p:cNvSpPr/>
          <p:nvPr/>
        </p:nvSpPr>
        <p:spPr>
          <a:xfrm rot="5400000">
            <a:off x="48444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98">
            <a:hlinkClick r:id="" action="ppaction://hlinkshowjump?jump=previousslide"/>
          </p:cNvPr>
          <p:cNvSpPr/>
          <p:nvPr/>
        </p:nvSpPr>
        <p:spPr>
          <a:xfrm rot="-5400000" flipH="1">
            <a:off x="40810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98">
            <a:hlinkClick r:id="rId3" action="ppaction://hlinksldjump"/>
          </p:cNvPr>
          <p:cNvSpPr/>
          <p:nvPr/>
        </p:nvSpPr>
        <p:spPr>
          <a:xfrm>
            <a:off x="4462700" y="4764375"/>
            <a:ext cx="218400" cy="218400"/>
          </a:xfrm>
          <a:prstGeom prst="flowChartSummingJunct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81FA9-43F1-A8A6-C4DA-D0D312C03235}"/>
              </a:ext>
            </a:extLst>
          </p:cNvPr>
          <p:cNvSpPr txBox="1"/>
          <p:nvPr/>
        </p:nvSpPr>
        <p:spPr>
          <a:xfrm>
            <a:off x="382182" y="2792290"/>
            <a:ext cx="830124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ru-RU" dirty="0">
                <a:latin typeface="Book Antiqua"/>
              </a:rPr>
              <a:t>Макет презентации - </a:t>
            </a:r>
            <a:r>
              <a:rPr lang="ru-RU" b="1" err="1">
                <a:latin typeface="Book Antiqua"/>
              </a:rPr>
              <a:t>SlidesGo</a:t>
            </a:r>
            <a:r>
              <a:rPr lang="ru-RU" dirty="0">
                <a:latin typeface="Book Antiqua"/>
              </a:rPr>
              <a:t>:</a:t>
            </a:r>
            <a:endParaRPr lang="ru-RU" dirty="0"/>
          </a:p>
          <a:p>
            <a:pPr algn="ctr">
              <a:lnSpc>
                <a:spcPct val="150000"/>
              </a:lnSpc>
            </a:pPr>
            <a:r>
              <a:rPr lang="ru-RU" dirty="0">
                <a:latin typeface="Book Antiqua"/>
                <a:hlinkClick r:id="rId4"/>
              </a:rPr>
              <a:t>https://slidesgo.com/theme/internet-usage-policy-thesis</a:t>
            </a:r>
          </a:p>
          <a:p>
            <a:pPr algn="ctr">
              <a:lnSpc>
                <a:spcPct val="150000"/>
              </a:lnSpc>
            </a:pPr>
            <a:r>
              <a:rPr lang="ru-RU" dirty="0">
                <a:latin typeface="Book Antiqua"/>
              </a:rPr>
              <a:t>2. Инфографика и значки - </a:t>
            </a:r>
            <a:r>
              <a:rPr lang="ru-RU" b="1" err="1">
                <a:latin typeface="Book Antiqua"/>
              </a:rPr>
              <a:t>Flaticon</a:t>
            </a:r>
            <a:r>
              <a:rPr lang="ru-RU" dirty="0">
                <a:latin typeface="Book Antiqua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ru-RU" u="sng" dirty="0">
                <a:latin typeface="Book Antiqua"/>
              </a:rPr>
              <a:t>https://www.flaticon.com/</a:t>
            </a:r>
            <a:endParaRPr lang="ru-RU" dirty="0"/>
          </a:p>
          <a:p>
            <a:pPr algn="ctr"/>
            <a:endParaRPr lang="ru-RU" dirty="0">
              <a:latin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9"/>
          <p:cNvSpPr txBox="1">
            <a:spLocks noGrp="1"/>
          </p:cNvSpPr>
          <p:nvPr>
            <p:ph type="body" idx="1"/>
          </p:nvPr>
        </p:nvSpPr>
        <p:spPr>
          <a:xfrm>
            <a:off x="720000" y="535001"/>
            <a:ext cx="7704000" cy="4073399"/>
          </a:xfrm>
          <a:prstGeom prst="rect">
            <a:avLst/>
          </a:prstGeom>
        </p:spPr>
        <p:txBody>
          <a:bodyPr spcFirstLastPara="1" wrap="square" lIns="182875" tIns="91425" rIns="182875" bIns="228600" anchor="b" anchorCtr="0">
            <a:noAutofit/>
          </a:bodyPr>
          <a:lstStyle/>
          <a:p>
            <a:pPr marL="0" indent="0">
              <a:buNone/>
            </a:pPr>
            <a:r>
              <a:rPr lang="en" sz="1900" err="1">
                <a:solidFill>
                  <a:schemeClr val="dk2"/>
                </a:solidFill>
                <a:latin typeface="Book Antiqua"/>
              </a:rPr>
              <a:t>Разработать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приложение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на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языке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программирования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Python,  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которое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позволит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строить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и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исследовать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графики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основных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 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математических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функций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.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Приложение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должно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быть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 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интуитивно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понятным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и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удобным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в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использовании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, а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также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обладать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функционалом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для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настройки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параметров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 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функций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и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их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визуализации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.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Проект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будет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полезен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 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школьникам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,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студентам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и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другим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людям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,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связанным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с  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математикой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и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физикой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при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решении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различных</a:t>
            </a:r>
            <a:r>
              <a:rPr lang="en" sz="1900">
                <a:solidFill>
                  <a:schemeClr val="dk2"/>
                </a:solidFill>
                <a:latin typeface="Book Antiqua"/>
              </a:rPr>
              <a:t> </a:t>
            </a:r>
            <a:r>
              <a:rPr lang="en" sz="1900" err="1">
                <a:solidFill>
                  <a:schemeClr val="dk2"/>
                </a:solidFill>
                <a:latin typeface="Book Antiqua"/>
              </a:rPr>
              <a:t>задач</a:t>
            </a:r>
            <a:r>
              <a:rPr lang="en" sz="1900">
                <a:solidFill>
                  <a:schemeClr val="dk2"/>
                </a:solidFill>
                <a:latin typeface="Aptos Narrow"/>
              </a:rPr>
              <a:t>.</a:t>
            </a:r>
          </a:p>
          <a:p>
            <a:pPr marL="0" indent="0">
              <a:buNone/>
            </a:pPr>
            <a:endParaRPr lang="en" sz="1900">
              <a:solidFill>
                <a:schemeClr val="dk2"/>
              </a:solidFill>
            </a:endParaRPr>
          </a:p>
        </p:txBody>
      </p:sp>
      <p:sp>
        <p:nvSpPr>
          <p:cNvPr id="806" name="Google Shape;806;p5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Цель</a:t>
            </a:r>
            <a:r>
              <a:rPr lang="en"/>
              <a:t> </a:t>
            </a:r>
            <a:r>
              <a:rPr lang="en" err="1"/>
              <a:t>проекта</a:t>
            </a:r>
            <a:r>
              <a:rPr lang="en"/>
              <a:t>:</a:t>
            </a:r>
          </a:p>
        </p:txBody>
      </p:sp>
      <p:grpSp>
        <p:nvGrpSpPr>
          <p:cNvPr id="807" name="Google Shape;807;p59"/>
          <p:cNvGrpSpPr/>
          <p:nvPr/>
        </p:nvGrpSpPr>
        <p:grpSpPr>
          <a:xfrm>
            <a:off x="8026357" y="664454"/>
            <a:ext cx="241900" cy="238545"/>
            <a:chOff x="6241855" y="108656"/>
            <a:chExt cx="137147" cy="135237"/>
          </a:xfrm>
        </p:grpSpPr>
        <p:sp>
          <p:nvSpPr>
            <p:cNvPr id="808" name="Google Shape;808;p59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1"/>
                  </a:moveTo>
                  <a:lnTo>
                    <a:pt x="2585" y="254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9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2549"/>
                  </a:moveTo>
                  <a:lnTo>
                    <a:pt x="258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59">
            <a:hlinkClick r:id="" action="ppaction://hlinkshowjump?jump=nextslide"/>
          </p:cNvPr>
          <p:cNvSpPr/>
          <p:nvPr/>
        </p:nvSpPr>
        <p:spPr>
          <a:xfrm rot="5400000">
            <a:off x="48444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9">
            <a:hlinkClick r:id="" action="ppaction://hlinkshowjump?jump=previousslide"/>
          </p:cNvPr>
          <p:cNvSpPr/>
          <p:nvPr/>
        </p:nvSpPr>
        <p:spPr>
          <a:xfrm rot="-5400000" flipH="1">
            <a:off x="40810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9">
            <a:hlinkClick r:id="rId3" action="ppaction://hlinksldjump"/>
          </p:cNvPr>
          <p:cNvSpPr/>
          <p:nvPr/>
        </p:nvSpPr>
        <p:spPr>
          <a:xfrm>
            <a:off x="4462700" y="4764375"/>
            <a:ext cx="218400" cy="218400"/>
          </a:xfrm>
          <a:prstGeom prst="flowChartSummingJunct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60"/>
          <p:cNvGrpSpPr/>
          <p:nvPr/>
        </p:nvGrpSpPr>
        <p:grpSpPr>
          <a:xfrm>
            <a:off x="559500" y="1028800"/>
            <a:ext cx="7869450" cy="3584157"/>
            <a:chOff x="559500" y="1028800"/>
            <a:chExt cx="7869450" cy="3584157"/>
          </a:xfrm>
        </p:grpSpPr>
        <p:grpSp>
          <p:nvGrpSpPr>
            <p:cNvPr id="818" name="Google Shape;818;p60"/>
            <p:cNvGrpSpPr/>
            <p:nvPr/>
          </p:nvGrpSpPr>
          <p:grpSpPr>
            <a:xfrm>
              <a:off x="714925" y="1028800"/>
              <a:ext cx="7714025" cy="3427500"/>
              <a:chOff x="714925" y="1181200"/>
              <a:chExt cx="7714025" cy="3427500"/>
            </a:xfrm>
          </p:grpSpPr>
          <p:sp>
            <p:nvSpPr>
              <p:cNvPr id="819" name="Google Shape;819;p60"/>
              <p:cNvSpPr/>
              <p:nvPr/>
            </p:nvSpPr>
            <p:spPr>
              <a:xfrm>
                <a:off x="714925" y="1496200"/>
                <a:ext cx="7713900" cy="3112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0" name="Google Shape;820;p60"/>
              <p:cNvGrpSpPr/>
              <p:nvPr/>
            </p:nvGrpSpPr>
            <p:grpSpPr>
              <a:xfrm>
                <a:off x="715050" y="1181200"/>
                <a:ext cx="7713900" cy="315000"/>
                <a:chOff x="715225" y="535000"/>
                <a:chExt cx="7713900" cy="315000"/>
              </a:xfrm>
            </p:grpSpPr>
            <p:sp>
              <p:nvSpPr>
                <p:cNvPr id="821" name="Google Shape;821;p60"/>
                <p:cNvSpPr/>
                <p:nvPr/>
              </p:nvSpPr>
              <p:spPr>
                <a:xfrm>
                  <a:off x="715225" y="535000"/>
                  <a:ext cx="7713900" cy="315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22" name="Google Shape;822;p60"/>
                <p:cNvGrpSpPr/>
                <p:nvPr/>
              </p:nvGrpSpPr>
              <p:grpSpPr>
                <a:xfrm>
                  <a:off x="8131105" y="629256"/>
                  <a:ext cx="137147" cy="135237"/>
                  <a:chOff x="6241855" y="108656"/>
                  <a:chExt cx="137147" cy="135237"/>
                </a:xfrm>
              </p:grpSpPr>
              <p:sp>
                <p:nvSpPr>
                  <p:cNvPr id="823" name="Google Shape;823;p60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1"/>
                        </a:moveTo>
                        <a:lnTo>
                          <a:pt x="2585" y="254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60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2549"/>
                        </a:moveTo>
                        <a:lnTo>
                          <a:pt x="2585" y="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25" name="Google Shape;825;p60"/>
            <p:cNvGrpSpPr/>
            <p:nvPr/>
          </p:nvGrpSpPr>
          <p:grpSpPr>
            <a:xfrm>
              <a:off x="559500" y="1573700"/>
              <a:ext cx="7635575" cy="3039257"/>
              <a:chOff x="559487" y="1489261"/>
              <a:chExt cx="7635575" cy="3059142"/>
            </a:xfrm>
          </p:grpSpPr>
          <p:cxnSp>
            <p:nvCxnSpPr>
              <p:cNvPr id="826" name="Google Shape;826;p60"/>
              <p:cNvCxnSpPr/>
              <p:nvPr/>
            </p:nvCxnSpPr>
            <p:spPr>
              <a:xfrm rot="10800000">
                <a:off x="559487" y="1489261"/>
                <a:ext cx="157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60"/>
              <p:cNvCxnSpPr/>
              <p:nvPr/>
            </p:nvCxnSpPr>
            <p:spPr>
              <a:xfrm>
                <a:off x="560738" y="1489262"/>
                <a:ext cx="0" cy="30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60"/>
              <p:cNvCxnSpPr/>
              <p:nvPr/>
            </p:nvCxnSpPr>
            <p:spPr>
              <a:xfrm rot="10800000">
                <a:off x="561250" y="4546300"/>
                <a:ext cx="763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60"/>
              <p:cNvCxnSpPr/>
              <p:nvPr/>
            </p:nvCxnSpPr>
            <p:spPr>
              <a:xfrm>
                <a:off x="8195062" y="4391802"/>
                <a:ext cx="0" cy="1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30" name="Google Shape;830;p60"/>
          <p:cNvSpPr txBox="1">
            <a:spLocks noGrp="1"/>
          </p:cNvSpPr>
          <p:nvPr>
            <p:ph type="title"/>
          </p:nvPr>
        </p:nvSpPr>
        <p:spPr>
          <a:xfrm>
            <a:off x="1949699" y="1426178"/>
            <a:ext cx="5078700" cy="12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000" err="1">
                <a:solidFill>
                  <a:srgbClr val="191919"/>
                </a:solidFill>
                <a:cs typeface="Times New Roman"/>
              </a:rPr>
              <a:t>Актуальность</a:t>
            </a:r>
            <a:r>
              <a:rPr lang="en" sz="5000">
                <a:solidFill>
                  <a:srgbClr val="191919"/>
                </a:solidFill>
                <a:cs typeface="Times New Roman"/>
              </a:rPr>
              <a:t> </a:t>
            </a:r>
            <a:r>
              <a:rPr lang="en" sz="5000" err="1">
                <a:solidFill>
                  <a:srgbClr val="191919"/>
                </a:solidFill>
                <a:cs typeface="Times New Roman"/>
              </a:rPr>
              <a:t>проекта</a:t>
            </a:r>
            <a:endParaRPr lang="en" sz="5000" err="1">
              <a:solidFill>
                <a:srgbClr val="191919"/>
              </a:solidFill>
            </a:endParaRPr>
          </a:p>
        </p:txBody>
      </p:sp>
      <p:grpSp>
        <p:nvGrpSpPr>
          <p:cNvPr id="831" name="Google Shape;831;p60"/>
          <p:cNvGrpSpPr/>
          <p:nvPr/>
        </p:nvGrpSpPr>
        <p:grpSpPr>
          <a:xfrm>
            <a:off x="7111228" y="3320706"/>
            <a:ext cx="1060609" cy="970473"/>
            <a:chOff x="166778" y="1814256"/>
            <a:chExt cx="1060609" cy="970473"/>
          </a:xfrm>
        </p:grpSpPr>
        <p:sp>
          <p:nvSpPr>
            <p:cNvPr id="832" name="Google Shape;832;p60"/>
            <p:cNvSpPr/>
            <p:nvPr/>
          </p:nvSpPr>
          <p:spPr>
            <a:xfrm>
              <a:off x="166778" y="1814256"/>
              <a:ext cx="835639" cy="836225"/>
            </a:xfrm>
            <a:custGeom>
              <a:avLst/>
              <a:gdLst/>
              <a:ahLst/>
              <a:cxnLst/>
              <a:rect l="l" t="t" r="r" b="b"/>
              <a:pathLst>
                <a:path w="17122" h="17134" extrusionOk="0">
                  <a:moveTo>
                    <a:pt x="8561" y="1"/>
                  </a:moveTo>
                  <a:cubicBezTo>
                    <a:pt x="8561" y="8573"/>
                    <a:pt x="8561" y="8573"/>
                    <a:pt x="1" y="8573"/>
                  </a:cubicBezTo>
                  <a:cubicBezTo>
                    <a:pt x="8561" y="8573"/>
                    <a:pt x="8561" y="8573"/>
                    <a:pt x="8561" y="17134"/>
                  </a:cubicBezTo>
                  <a:cubicBezTo>
                    <a:pt x="8561" y="8573"/>
                    <a:pt x="8561" y="8573"/>
                    <a:pt x="17122" y="8573"/>
                  </a:cubicBezTo>
                  <a:cubicBezTo>
                    <a:pt x="8561" y="8573"/>
                    <a:pt x="8561" y="8573"/>
                    <a:pt x="8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0"/>
            <p:cNvSpPr/>
            <p:nvPr/>
          </p:nvSpPr>
          <p:spPr>
            <a:xfrm>
              <a:off x="638348" y="2195277"/>
              <a:ext cx="589040" cy="589452"/>
            </a:xfrm>
            <a:custGeom>
              <a:avLst/>
              <a:gdLst/>
              <a:ahLst/>
              <a:cxnLst/>
              <a:rect l="l" t="t" r="r" b="b"/>
              <a:pathLst>
                <a:path w="17122" h="17134" extrusionOk="0">
                  <a:moveTo>
                    <a:pt x="8561" y="1"/>
                  </a:moveTo>
                  <a:cubicBezTo>
                    <a:pt x="8561" y="8573"/>
                    <a:pt x="8561" y="8573"/>
                    <a:pt x="1" y="8573"/>
                  </a:cubicBezTo>
                  <a:cubicBezTo>
                    <a:pt x="8561" y="8573"/>
                    <a:pt x="8561" y="8573"/>
                    <a:pt x="8561" y="17134"/>
                  </a:cubicBezTo>
                  <a:cubicBezTo>
                    <a:pt x="8561" y="8573"/>
                    <a:pt x="8561" y="8573"/>
                    <a:pt x="17122" y="8573"/>
                  </a:cubicBezTo>
                  <a:cubicBezTo>
                    <a:pt x="8561" y="8573"/>
                    <a:pt x="8561" y="8573"/>
                    <a:pt x="8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60"/>
          <p:cNvSpPr txBox="1">
            <a:spLocks noGrp="1"/>
          </p:cNvSpPr>
          <p:nvPr>
            <p:ph type="subTitle" idx="1"/>
          </p:nvPr>
        </p:nvSpPr>
        <p:spPr>
          <a:xfrm>
            <a:off x="2305100" y="3339800"/>
            <a:ext cx="45333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900" err="1">
                <a:solidFill>
                  <a:srgbClr val="191919"/>
                </a:solidFill>
                <a:latin typeface="Book Antiqua"/>
              </a:rPr>
              <a:t>Для</a:t>
            </a:r>
            <a:r>
              <a:rPr lang="en" sz="1900">
                <a:solidFill>
                  <a:srgbClr val="191919"/>
                </a:solidFill>
                <a:latin typeface="Book Antiqua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Book Antiqua"/>
              </a:rPr>
              <a:t>определения</a:t>
            </a:r>
            <a:r>
              <a:rPr lang="en" sz="1900">
                <a:solidFill>
                  <a:srgbClr val="191919"/>
                </a:solidFill>
                <a:latin typeface="Book Antiqua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Book Antiqua"/>
              </a:rPr>
              <a:t>актуальности</a:t>
            </a:r>
            <a:r>
              <a:rPr lang="en" sz="1900">
                <a:solidFill>
                  <a:srgbClr val="191919"/>
                </a:solidFill>
                <a:latin typeface="Book Antiqua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Book Antiqua"/>
              </a:rPr>
              <a:t>проекта</a:t>
            </a:r>
            <a:r>
              <a:rPr lang="en" sz="1900">
                <a:solidFill>
                  <a:srgbClr val="191919"/>
                </a:solidFill>
                <a:latin typeface="Book Antiqua"/>
              </a:rPr>
              <a:t>, </a:t>
            </a:r>
            <a:r>
              <a:rPr lang="en" sz="1900" err="1">
                <a:solidFill>
                  <a:srgbClr val="191919"/>
                </a:solidFill>
                <a:latin typeface="Book Antiqua"/>
              </a:rPr>
              <a:t>был</a:t>
            </a:r>
            <a:r>
              <a:rPr lang="en" sz="1900">
                <a:solidFill>
                  <a:srgbClr val="191919"/>
                </a:solidFill>
                <a:latin typeface="Book Antiqua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Book Antiqua"/>
              </a:rPr>
              <a:t>проведён</a:t>
            </a:r>
            <a:r>
              <a:rPr lang="en" sz="1900">
                <a:solidFill>
                  <a:srgbClr val="191919"/>
                </a:solidFill>
                <a:latin typeface="Book Antiqua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Book Antiqua"/>
              </a:rPr>
              <a:t>опрос</a:t>
            </a:r>
            <a:r>
              <a:rPr lang="en" sz="1900">
                <a:solidFill>
                  <a:srgbClr val="191919"/>
                </a:solidFill>
                <a:latin typeface="Book Antiqua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Book Antiqua"/>
              </a:rPr>
              <a:t>среди</a:t>
            </a:r>
            <a:r>
              <a:rPr lang="en" sz="1900">
                <a:solidFill>
                  <a:srgbClr val="191919"/>
                </a:solidFill>
                <a:latin typeface="Book Antiqua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Book Antiqua"/>
              </a:rPr>
              <a:t>учеников</a:t>
            </a:r>
            <a:r>
              <a:rPr lang="en" sz="1900">
                <a:solidFill>
                  <a:srgbClr val="191919"/>
                </a:solidFill>
                <a:latin typeface="Book Antiqua"/>
              </a:rPr>
              <a:t> 10-х </a:t>
            </a:r>
            <a:r>
              <a:rPr lang="en" sz="1900" err="1">
                <a:solidFill>
                  <a:srgbClr val="191919"/>
                </a:solidFill>
                <a:latin typeface="Book Antiqua"/>
              </a:rPr>
              <a:t>классов</a:t>
            </a:r>
            <a:r>
              <a:rPr lang="en" sz="1900">
                <a:solidFill>
                  <a:srgbClr val="191919"/>
                </a:solidFill>
                <a:latin typeface="Book Antiqua"/>
              </a:rPr>
              <a:t>:</a:t>
            </a:r>
            <a:endParaRPr lang="en"/>
          </a:p>
        </p:txBody>
      </p:sp>
      <p:sp>
        <p:nvSpPr>
          <p:cNvPr id="835" name="Google Shape;835;p60">
            <a:hlinkClick r:id="" action="ppaction://hlinkshowjump?jump=nextslide"/>
          </p:cNvPr>
          <p:cNvSpPr/>
          <p:nvPr/>
        </p:nvSpPr>
        <p:spPr>
          <a:xfrm rot="5400000">
            <a:off x="48444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60">
            <a:hlinkClick r:id="" action="ppaction://hlinkshowjump?jump=previousslide"/>
          </p:cNvPr>
          <p:cNvSpPr/>
          <p:nvPr/>
        </p:nvSpPr>
        <p:spPr>
          <a:xfrm rot="-5400000" flipH="1">
            <a:off x="40810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0">
            <a:hlinkClick r:id="rId3" action="ppaction://hlinksldjump"/>
          </p:cNvPr>
          <p:cNvSpPr/>
          <p:nvPr/>
        </p:nvSpPr>
        <p:spPr>
          <a:xfrm>
            <a:off x="4462700" y="4764375"/>
            <a:ext cx="218400" cy="218400"/>
          </a:xfrm>
          <a:prstGeom prst="flowChartSummingJunct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E120C34-5F55-ACFB-D461-6043E197779B}"/>
              </a:ext>
            </a:extLst>
          </p:cNvPr>
          <p:cNvCxnSpPr/>
          <p:nvPr/>
        </p:nvCxnSpPr>
        <p:spPr>
          <a:xfrm>
            <a:off x="3686175" y="4278381"/>
            <a:ext cx="1883466" cy="1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87"/>
          <p:cNvSpPr txBox="1">
            <a:spLocks noGrp="1"/>
          </p:cNvSpPr>
          <p:nvPr>
            <p:ph type="title"/>
          </p:nvPr>
        </p:nvSpPr>
        <p:spPr>
          <a:xfrm>
            <a:off x="716035" y="535000"/>
            <a:ext cx="7712965" cy="789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900" err="1">
                <a:solidFill>
                  <a:srgbClr val="191919"/>
                </a:solidFill>
                <a:latin typeface="Georgia"/>
                <a:cs typeface="Times New Roman"/>
              </a:rPr>
              <a:t>Используете</a:t>
            </a:r>
            <a:r>
              <a:rPr lang="en" sz="1900">
                <a:solidFill>
                  <a:srgbClr val="191919"/>
                </a:solidFill>
                <a:latin typeface="Georgia"/>
                <a:cs typeface="Times New Roman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Georgia"/>
                <a:cs typeface="Times New Roman"/>
              </a:rPr>
              <a:t>ли</a:t>
            </a:r>
            <a:r>
              <a:rPr lang="en" sz="1900">
                <a:solidFill>
                  <a:srgbClr val="191919"/>
                </a:solidFill>
                <a:latin typeface="Georgia"/>
                <a:cs typeface="Times New Roman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Georgia"/>
                <a:cs typeface="Times New Roman"/>
              </a:rPr>
              <a:t>вы</a:t>
            </a:r>
            <a:r>
              <a:rPr lang="en" sz="1900">
                <a:solidFill>
                  <a:srgbClr val="191919"/>
                </a:solidFill>
                <a:latin typeface="Georgia"/>
                <a:cs typeface="Times New Roman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Georgia"/>
                <a:cs typeface="Times New Roman"/>
              </a:rPr>
              <a:t>графики</a:t>
            </a:r>
            <a:r>
              <a:rPr lang="en" sz="1900">
                <a:solidFill>
                  <a:srgbClr val="191919"/>
                </a:solidFill>
                <a:latin typeface="Georgia"/>
                <a:cs typeface="Times New Roman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Georgia"/>
                <a:cs typeface="Times New Roman"/>
              </a:rPr>
              <a:t>при</a:t>
            </a:r>
            <a:r>
              <a:rPr lang="en" sz="1900">
                <a:solidFill>
                  <a:srgbClr val="191919"/>
                </a:solidFill>
                <a:latin typeface="Georgia"/>
                <a:cs typeface="Times New Roman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Georgia"/>
                <a:cs typeface="Times New Roman"/>
              </a:rPr>
              <a:t>решении</a:t>
            </a:r>
            <a:r>
              <a:rPr lang="en" sz="1900">
                <a:solidFill>
                  <a:srgbClr val="191919"/>
                </a:solidFill>
                <a:latin typeface="Georgia"/>
                <a:cs typeface="Times New Roman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Georgia"/>
                <a:cs typeface="Times New Roman"/>
              </a:rPr>
              <a:t>задач</a:t>
            </a:r>
            <a:r>
              <a:rPr lang="en" sz="1900">
                <a:solidFill>
                  <a:srgbClr val="191919"/>
                </a:solidFill>
                <a:latin typeface="Georgia"/>
                <a:cs typeface="Times New Roman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Georgia"/>
                <a:cs typeface="Times New Roman"/>
              </a:rPr>
              <a:t>школьного</a:t>
            </a:r>
            <a:r>
              <a:rPr lang="en" sz="1900">
                <a:solidFill>
                  <a:srgbClr val="191919"/>
                </a:solidFill>
                <a:latin typeface="Georgia"/>
                <a:cs typeface="Times New Roman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Georgia"/>
                <a:cs typeface="Times New Roman"/>
              </a:rPr>
              <a:t>курса</a:t>
            </a:r>
            <a:r>
              <a:rPr lang="en" sz="1900">
                <a:solidFill>
                  <a:srgbClr val="191919"/>
                </a:solidFill>
                <a:latin typeface="Georgia"/>
                <a:cs typeface="Times New Roman"/>
              </a:rPr>
              <a:t> </a:t>
            </a:r>
            <a:r>
              <a:rPr lang="en" sz="1900" err="1">
                <a:solidFill>
                  <a:srgbClr val="191919"/>
                </a:solidFill>
                <a:latin typeface="Georgia"/>
                <a:cs typeface="Times New Roman"/>
              </a:rPr>
              <a:t>математики</a:t>
            </a:r>
            <a:r>
              <a:rPr lang="en" sz="1900">
                <a:solidFill>
                  <a:srgbClr val="191919"/>
                </a:solidFill>
                <a:latin typeface="Georgia"/>
                <a:cs typeface="Times New Roman"/>
              </a:rPr>
              <a:t> и </a:t>
            </a:r>
            <a:r>
              <a:rPr lang="en" sz="1900" err="1">
                <a:solidFill>
                  <a:srgbClr val="191919"/>
                </a:solidFill>
                <a:latin typeface="Georgia"/>
                <a:cs typeface="Times New Roman"/>
              </a:rPr>
              <a:t>физики</a:t>
            </a:r>
            <a:r>
              <a:rPr lang="en" sz="1900">
                <a:solidFill>
                  <a:srgbClr val="191919"/>
                </a:solidFill>
                <a:latin typeface="Georgia"/>
                <a:cs typeface="Times New Roman"/>
              </a:rPr>
              <a:t>?</a:t>
            </a:r>
          </a:p>
        </p:txBody>
      </p:sp>
      <p:sp>
        <p:nvSpPr>
          <p:cNvPr id="1708" name="Google Shape;1708;p87"/>
          <p:cNvSpPr txBox="1"/>
          <p:nvPr/>
        </p:nvSpPr>
        <p:spPr>
          <a:xfrm>
            <a:off x="5767958" y="1728243"/>
            <a:ext cx="1897088" cy="50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Roboto"/>
                <a:ea typeface="Roboto"/>
                <a:cs typeface="Roboto"/>
              </a:rPr>
              <a:t>Используют</a:t>
            </a:r>
          </a:p>
        </p:txBody>
      </p:sp>
      <p:sp>
        <p:nvSpPr>
          <p:cNvPr id="1709" name="Google Shape;1709;p87"/>
          <p:cNvSpPr txBox="1"/>
          <p:nvPr/>
        </p:nvSpPr>
        <p:spPr>
          <a:xfrm>
            <a:off x="5763567" y="1451375"/>
            <a:ext cx="1851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ДА</a:t>
            </a:r>
          </a:p>
        </p:txBody>
      </p:sp>
      <p:sp>
        <p:nvSpPr>
          <p:cNvPr id="1710" name="Google Shape;1710;p87"/>
          <p:cNvSpPr txBox="1"/>
          <p:nvPr/>
        </p:nvSpPr>
        <p:spPr>
          <a:xfrm>
            <a:off x="7547119" y="1451375"/>
            <a:ext cx="725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100" b="1" dirty="0">
                <a:solidFill>
                  <a:schemeClr val="accent1"/>
                </a:solidFill>
                <a:latin typeface="Red Rose"/>
                <a:ea typeface="Red Rose"/>
                <a:cs typeface="Red Rose"/>
                <a:sym typeface="Red Rose"/>
              </a:rPr>
              <a:t>79%</a:t>
            </a:r>
            <a:endParaRPr lang="ru-RU" sz="2100" b="1" dirty="0">
              <a:solidFill>
                <a:schemeClr val="accent1"/>
              </a:solidFill>
              <a:latin typeface="Red Rose"/>
              <a:ea typeface="Red Rose"/>
              <a:cs typeface="Red Rose"/>
            </a:endParaRPr>
          </a:p>
        </p:txBody>
      </p:sp>
      <p:sp>
        <p:nvSpPr>
          <p:cNvPr id="1711" name="Google Shape;1711;p87"/>
          <p:cNvSpPr txBox="1"/>
          <p:nvPr/>
        </p:nvSpPr>
        <p:spPr>
          <a:xfrm>
            <a:off x="5772333" y="2980279"/>
            <a:ext cx="1851000" cy="49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dirty="0" err="1">
                <a:solidFill>
                  <a:schemeClr val="dk2"/>
                </a:solidFill>
                <a:latin typeface="Roboto"/>
                <a:ea typeface="Roboto"/>
                <a:cs typeface="Roboto"/>
              </a:rPr>
              <a:t>Не</a:t>
            </a: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Roboto"/>
                <a:ea typeface="Roboto"/>
                <a:cs typeface="Roboto"/>
              </a:rPr>
              <a:t>используют</a:t>
            </a:r>
          </a:p>
        </p:txBody>
      </p:sp>
      <p:sp>
        <p:nvSpPr>
          <p:cNvPr id="1712" name="Google Shape;1712;p87"/>
          <p:cNvSpPr txBox="1"/>
          <p:nvPr/>
        </p:nvSpPr>
        <p:spPr>
          <a:xfrm>
            <a:off x="5767942" y="2749500"/>
            <a:ext cx="1851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НЕТ</a:t>
            </a:r>
          </a:p>
        </p:txBody>
      </p:sp>
      <p:sp>
        <p:nvSpPr>
          <p:cNvPr id="1713" name="Google Shape;1713;p87"/>
          <p:cNvSpPr txBox="1"/>
          <p:nvPr/>
        </p:nvSpPr>
        <p:spPr>
          <a:xfrm>
            <a:off x="7486970" y="2749500"/>
            <a:ext cx="725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3"/>
                </a:solidFill>
                <a:latin typeface="Red Rose"/>
                <a:ea typeface="Red Rose"/>
                <a:cs typeface="Red Rose"/>
                <a:sym typeface="Red Rose"/>
              </a:rPr>
              <a:t>21%</a:t>
            </a:r>
            <a:endParaRPr sz="2100" b="1" dirty="0">
              <a:solidFill>
                <a:schemeClr val="accent3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  <p:sp>
        <p:nvSpPr>
          <p:cNvPr id="1720" name="Google Shape;1720;p87"/>
          <p:cNvSpPr txBox="1"/>
          <p:nvPr/>
        </p:nvSpPr>
        <p:spPr>
          <a:xfrm>
            <a:off x="716242" y="4009368"/>
            <a:ext cx="7502783" cy="67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" sz="1100" b="1" dirty="0" err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Для</a:t>
            </a:r>
            <a:r>
              <a:rPr lang="en" sz="1100" b="1" dirty="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 </a:t>
            </a:r>
            <a:r>
              <a:rPr lang="en" sz="1100" b="1" dirty="0" err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большинства</a:t>
            </a:r>
            <a:r>
              <a:rPr lang="en" sz="1100" b="1" dirty="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 </a:t>
            </a:r>
            <a:r>
              <a:rPr lang="en" sz="1100" b="1" dirty="0" err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участников</a:t>
            </a:r>
            <a:r>
              <a:rPr lang="en" sz="1100" b="1" dirty="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 </a:t>
            </a:r>
            <a:r>
              <a:rPr lang="en" sz="1100" b="1" dirty="0" err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опроса</a:t>
            </a:r>
            <a:r>
              <a:rPr lang="en" sz="1100" b="1" dirty="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 </a:t>
            </a:r>
            <a:r>
              <a:rPr lang="en" sz="1100" b="1" dirty="0" err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эта</a:t>
            </a:r>
            <a:r>
              <a:rPr lang="en" sz="1100" b="1" dirty="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 </a:t>
            </a:r>
            <a:r>
              <a:rPr lang="en" sz="1100" b="1" dirty="0" err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тема</a:t>
            </a:r>
            <a:r>
              <a:rPr lang="en" sz="1100" b="1" dirty="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 </a:t>
            </a:r>
            <a:r>
              <a:rPr lang="en" sz="1100" b="1" dirty="0" err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актуальна</a:t>
            </a:r>
          </a:p>
        </p:txBody>
      </p:sp>
      <p:sp>
        <p:nvSpPr>
          <p:cNvPr id="1736" name="Google Shape;1736;p87">
            <a:hlinkClick r:id="" action="ppaction://hlinkshowjump?jump=nextslide"/>
          </p:cNvPr>
          <p:cNvSpPr/>
          <p:nvPr/>
        </p:nvSpPr>
        <p:spPr>
          <a:xfrm rot="5400000">
            <a:off x="48444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87">
            <a:hlinkClick r:id="" action="ppaction://hlinkshowjump?jump=previousslide"/>
          </p:cNvPr>
          <p:cNvSpPr/>
          <p:nvPr/>
        </p:nvSpPr>
        <p:spPr>
          <a:xfrm rot="-5400000" flipH="1">
            <a:off x="40810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87">
            <a:hlinkClick r:id="rId3" action="ppaction://hlinksldjump"/>
          </p:cNvPr>
          <p:cNvSpPr/>
          <p:nvPr/>
        </p:nvSpPr>
        <p:spPr>
          <a:xfrm>
            <a:off x="4462700" y="4764375"/>
            <a:ext cx="218400" cy="218400"/>
          </a:xfrm>
          <a:prstGeom prst="flowChartSummingJunct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B97B2-D405-8576-B717-BD29C17F1623}"/>
              </a:ext>
            </a:extLst>
          </p:cNvPr>
          <p:cNvSpPr txBox="1"/>
          <p:nvPr/>
        </p:nvSpPr>
        <p:spPr>
          <a:xfrm>
            <a:off x="766916" y="1412158"/>
            <a:ext cx="2558846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300" dirty="0">
                <a:latin typeface="Book Antiqua"/>
              </a:rPr>
              <a:t>Графики функций позволяют наглядно представить их поведение и свойства, что помогает визуализировать и анализировать математические модели и решать разнообразные задачи. Однако, ручное построение и исследование графиков может быть трудоемким и требовать значительных усилий.</a:t>
            </a:r>
          </a:p>
        </p:txBody>
      </p:sp>
      <p:sp>
        <p:nvSpPr>
          <p:cNvPr id="11" name="Круг: прозрачная заливка 10">
            <a:extLst>
              <a:ext uri="{FF2B5EF4-FFF2-40B4-BE49-F238E27FC236}">
                <a16:creationId xmlns:a16="http://schemas.microsoft.com/office/drawing/2014/main" id="{68E0F7E3-1EE2-A486-ED44-DCA0358D4F9A}"/>
              </a:ext>
            </a:extLst>
          </p:cNvPr>
          <p:cNvSpPr/>
          <p:nvPr/>
        </p:nvSpPr>
        <p:spPr>
          <a:xfrm>
            <a:off x="3467372" y="1453487"/>
            <a:ext cx="2525660" cy="252374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Арка 11">
            <a:extLst>
              <a:ext uri="{FF2B5EF4-FFF2-40B4-BE49-F238E27FC236}">
                <a16:creationId xmlns:a16="http://schemas.microsoft.com/office/drawing/2014/main" id="{7107649B-BB63-5EAD-8795-F61A92531412}"/>
              </a:ext>
            </a:extLst>
          </p:cNvPr>
          <p:cNvSpPr/>
          <p:nvPr/>
        </p:nvSpPr>
        <p:spPr>
          <a:xfrm rot="6900000">
            <a:off x="3468574" y="1447359"/>
            <a:ext cx="2525660" cy="2523744"/>
          </a:xfrm>
          <a:prstGeom prst="blockArc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Арка 12">
            <a:extLst>
              <a:ext uri="{FF2B5EF4-FFF2-40B4-BE49-F238E27FC236}">
                <a16:creationId xmlns:a16="http://schemas.microsoft.com/office/drawing/2014/main" id="{0B2EC87A-B7D9-2B45-52F8-937FD6651FCE}"/>
              </a:ext>
            </a:extLst>
          </p:cNvPr>
          <p:cNvSpPr/>
          <p:nvPr/>
        </p:nvSpPr>
        <p:spPr>
          <a:xfrm>
            <a:off x="3464793" y="1432912"/>
            <a:ext cx="2538195" cy="2530970"/>
          </a:xfrm>
          <a:prstGeom prst="blockArc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Арка 13">
            <a:extLst>
              <a:ext uri="{FF2B5EF4-FFF2-40B4-BE49-F238E27FC236}">
                <a16:creationId xmlns:a16="http://schemas.microsoft.com/office/drawing/2014/main" id="{9A6EB0B0-84AA-6744-4526-30D434DAEF2F}"/>
              </a:ext>
            </a:extLst>
          </p:cNvPr>
          <p:cNvSpPr/>
          <p:nvPr/>
        </p:nvSpPr>
        <p:spPr>
          <a:xfrm rot="15180000">
            <a:off x="3464792" y="1442128"/>
            <a:ext cx="2538195" cy="2530970"/>
          </a:xfrm>
          <a:prstGeom prst="blockArc">
            <a:avLst/>
          </a:prstGeom>
          <a:solidFill>
            <a:srgbClr val="8C4F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589575" y="124376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0" name="Google Shape;870;p62"/>
          <p:cNvSpPr txBox="1">
            <a:spLocks noGrp="1"/>
          </p:cNvSpPr>
          <p:nvPr>
            <p:ph type="subTitle" idx="3"/>
          </p:nvPr>
        </p:nvSpPr>
        <p:spPr>
          <a:xfrm>
            <a:off x="579529" y="2140560"/>
            <a:ext cx="2859057" cy="503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>
                <a:solidFill>
                  <a:srgbClr val="191919"/>
                </a:solidFill>
              </a:rPr>
              <a:t>основы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программирования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на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языке</a:t>
            </a:r>
            <a:r>
              <a:rPr lang="en" dirty="0">
                <a:solidFill>
                  <a:srgbClr val="191919"/>
                </a:solidFill>
              </a:rPr>
              <a:t> Python и </a:t>
            </a:r>
            <a:r>
              <a:rPr lang="en" dirty="0" err="1">
                <a:solidFill>
                  <a:srgbClr val="191919"/>
                </a:solidFill>
              </a:rPr>
              <a:t>его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библиотеки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для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работы</a:t>
            </a:r>
            <a:r>
              <a:rPr lang="en" dirty="0">
                <a:solidFill>
                  <a:srgbClr val="191919"/>
                </a:solidFill>
              </a:rPr>
              <a:t> с </a:t>
            </a:r>
            <a:r>
              <a:rPr lang="en" dirty="0" err="1">
                <a:solidFill>
                  <a:srgbClr val="191919"/>
                </a:solidFill>
              </a:rPr>
              <a:t>графиками</a:t>
            </a:r>
          </a:p>
        </p:txBody>
      </p:sp>
      <p:sp>
        <p:nvSpPr>
          <p:cNvPr id="871" name="Google Shape;871;p62"/>
          <p:cNvSpPr txBox="1">
            <a:spLocks noGrp="1"/>
          </p:cNvSpPr>
          <p:nvPr>
            <p:ph type="title" idx="4"/>
          </p:nvPr>
        </p:nvSpPr>
        <p:spPr>
          <a:xfrm>
            <a:off x="354575" y="535000"/>
            <a:ext cx="84348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ЗАДАЧИ ПРОЕКТА</a:t>
            </a:r>
            <a:endParaRPr lang="ru-RU" dirty="0"/>
          </a:p>
        </p:txBody>
      </p:sp>
      <p:sp>
        <p:nvSpPr>
          <p:cNvPr id="872" name="Google Shape;872;p62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4144425" y="2058600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3" name="Google Shape;873;p62"/>
          <p:cNvSpPr txBox="1">
            <a:spLocks noGrp="1"/>
          </p:cNvSpPr>
          <p:nvPr>
            <p:ph type="subTitle" idx="6"/>
          </p:nvPr>
        </p:nvSpPr>
        <p:spPr>
          <a:xfrm>
            <a:off x="3392475" y="2955397"/>
            <a:ext cx="2361300" cy="586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>
                <a:solidFill>
                  <a:srgbClr val="191919"/>
                </a:solidFill>
              </a:rPr>
              <a:t>интерфейс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приложения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для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ввода</a:t>
            </a:r>
            <a:r>
              <a:rPr lang="en" dirty="0">
                <a:solidFill>
                  <a:srgbClr val="191919"/>
                </a:solidFill>
              </a:rPr>
              <a:t> и </a:t>
            </a:r>
            <a:r>
              <a:rPr lang="en" dirty="0" err="1">
                <a:solidFill>
                  <a:srgbClr val="191919"/>
                </a:solidFill>
              </a:rPr>
              <a:t>настройки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математических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функций</a:t>
            </a:r>
            <a:endParaRPr lang="en" dirty="0">
              <a:solidFill>
                <a:srgbClr val="191919"/>
              </a:solidFill>
            </a:endParaRPr>
          </a:p>
        </p:txBody>
      </p:sp>
      <p:sp>
        <p:nvSpPr>
          <p:cNvPr id="874" name="Google Shape;874;p62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6695675" y="1244000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5" name="Google Shape;875;p62"/>
          <p:cNvSpPr txBox="1">
            <a:spLocks noGrp="1"/>
          </p:cNvSpPr>
          <p:nvPr>
            <p:ph type="subTitle" idx="8"/>
          </p:nvPr>
        </p:nvSpPr>
        <p:spPr>
          <a:xfrm>
            <a:off x="5842330" y="2223756"/>
            <a:ext cx="2628614" cy="420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>
                <a:solidFill>
                  <a:srgbClr val="191919"/>
                </a:solidFill>
              </a:rPr>
              <a:t>алгоритмы</a:t>
            </a:r>
            <a:r>
              <a:rPr lang="en" dirty="0">
                <a:solidFill>
                  <a:srgbClr val="191919"/>
                </a:solidFill>
              </a:rPr>
              <a:t> </a:t>
            </a:r>
            <a:r>
              <a:rPr lang="en" dirty="0" err="1">
                <a:solidFill>
                  <a:srgbClr val="191919"/>
                </a:solidFill>
              </a:rPr>
              <a:t>для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построения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графиков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функций</a:t>
            </a:r>
            <a:r>
              <a:rPr lang="en" dirty="0">
                <a:solidFill>
                  <a:srgbClr val="191919"/>
                </a:solidFill>
              </a:rPr>
              <a:t> и </a:t>
            </a:r>
            <a:r>
              <a:rPr lang="en" dirty="0" err="1">
                <a:solidFill>
                  <a:srgbClr val="191919"/>
                </a:solidFill>
              </a:rPr>
              <a:t>их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визуализации</a:t>
            </a:r>
            <a:endParaRPr lang="en" dirty="0">
              <a:solidFill>
                <a:srgbClr val="191919"/>
              </a:solidFill>
            </a:endParaRPr>
          </a:p>
        </p:txBody>
      </p:sp>
      <p:sp>
        <p:nvSpPr>
          <p:cNvPr id="876" name="Google Shape;876;p62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587275" y="2942963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7" name="Google Shape;877;p62"/>
          <p:cNvSpPr txBox="1">
            <a:spLocks noGrp="1"/>
          </p:cNvSpPr>
          <p:nvPr>
            <p:ph type="subTitle" idx="13"/>
          </p:nvPr>
        </p:nvSpPr>
        <p:spPr>
          <a:xfrm>
            <a:off x="669407" y="3876629"/>
            <a:ext cx="2720789" cy="466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>
                <a:solidFill>
                  <a:srgbClr val="191919"/>
                </a:solidFill>
              </a:rPr>
              <a:t>приложение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для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обеспечения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его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корректной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работы</a:t>
            </a:r>
            <a:endParaRPr lang="en">
              <a:solidFill>
                <a:srgbClr val="191919"/>
              </a:solidFill>
            </a:endParaRPr>
          </a:p>
        </p:txBody>
      </p:sp>
      <p:sp>
        <p:nvSpPr>
          <p:cNvPr id="878" name="Google Shape;878;p62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6696975" y="2943200"/>
            <a:ext cx="85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9" name="Google Shape;879;p62"/>
          <p:cNvSpPr txBox="1">
            <a:spLocks noGrp="1"/>
          </p:cNvSpPr>
          <p:nvPr>
            <p:ph type="subTitle" idx="15"/>
          </p:nvPr>
        </p:nvSpPr>
        <p:spPr>
          <a:xfrm>
            <a:off x="5945025" y="3858432"/>
            <a:ext cx="236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>
                <a:solidFill>
                  <a:srgbClr val="191919"/>
                </a:solidFill>
              </a:rPr>
              <a:t>документации</a:t>
            </a:r>
            <a:r>
              <a:rPr lang="en" dirty="0">
                <a:solidFill>
                  <a:srgbClr val="191919"/>
                </a:solidFill>
              </a:rPr>
              <a:t> и </a:t>
            </a:r>
            <a:r>
              <a:rPr lang="en" dirty="0" err="1">
                <a:solidFill>
                  <a:srgbClr val="191919"/>
                </a:solidFill>
              </a:rPr>
              <a:t>презентацию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проекта</a:t>
            </a:r>
            <a:endParaRPr lang="ru-RU" dirty="0" err="1"/>
          </a:p>
        </p:txBody>
      </p:sp>
      <p:sp>
        <p:nvSpPr>
          <p:cNvPr id="880" name="Google Shape;880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836642" y="1658059"/>
            <a:ext cx="2361300" cy="476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Изучить</a:t>
            </a:r>
            <a:endParaRPr dirty="0" err="1"/>
          </a:p>
        </p:txBody>
      </p:sp>
      <p:sp>
        <p:nvSpPr>
          <p:cNvPr id="881" name="Google Shape;881;p62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387375" y="2601707"/>
            <a:ext cx="23613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Разработать</a:t>
            </a:r>
            <a:endParaRPr dirty="0" err="1"/>
          </a:p>
        </p:txBody>
      </p:sp>
      <p:sp>
        <p:nvSpPr>
          <p:cNvPr id="882" name="Google Shape;882;p62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5943725" y="1787107"/>
            <a:ext cx="23613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Реализовать</a:t>
            </a:r>
            <a:endParaRPr dirty="0" err="1"/>
          </a:p>
        </p:txBody>
      </p:sp>
      <p:sp>
        <p:nvSpPr>
          <p:cNvPr id="883" name="Google Shape;883;p62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829225" y="3487985"/>
            <a:ext cx="23613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Тестировать</a:t>
            </a:r>
            <a:endParaRPr dirty="0" err="1"/>
          </a:p>
        </p:txBody>
      </p:sp>
      <p:sp>
        <p:nvSpPr>
          <p:cNvPr id="884" name="Google Shape;884;p62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5945525" y="3487985"/>
            <a:ext cx="23613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Подготовить</a:t>
            </a:r>
          </a:p>
        </p:txBody>
      </p:sp>
      <p:sp>
        <p:nvSpPr>
          <p:cNvPr id="885" name="Google Shape;885;p62"/>
          <p:cNvSpPr/>
          <p:nvPr/>
        </p:nvSpPr>
        <p:spPr>
          <a:xfrm flipH="1">
            <a:off x="4368857" y="1480247"/>
            <a:ext cx="394726" cy="395141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62"/>
          <p:cNvSpPr/>
          <p:nvPr/>
        </p:nvSpPr>
        <p:spPr>
          <a:xfrm flipH="1">
            <a:off x="4368857" y="3675697"/>
            <a:ext cx="394726" cy="395141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62">
            <a:hlinkClick r:id="" action="ppaction://hlinkshowjump?jump=nextslide"/>
          </p:cNvPr>
          <p:cNvSpPr/>
          <p:nvPr/>
        </p:nvSpPr>
        <p:spPr>
          <a:xfrm rot="5400000">
            <a:off x="48444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62">
            <a:hlinkClick r:id="" action="ppaction://hlinkshowjump?jump=previousslide"/>
          </p:cNvPr>
          <p:cNvSpPr/>
          <p:nvPr/>
        </p:nvSpPr>
        <p:spPr>
          <a:xfrm rot="-5400000" flipH="1">
            <a:off x="40810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62">
            <a:hlinkClick r:id="rId4" action="ppaction://hlinksldjump"/>
          </p:cNvPr>
          <p:cNvSpPr/>
          <p:nvPr/>
        </p:nvSpPr>
        <p:spPr>
          <a:xfrm>
            <a:off x="4462700" y="4764375"/>
            <a:ext cx="218400" cy="218400"/>
          </a:xfrm>
          <a:prstGeom prst="flowChartSummingJunct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63"/>
          <p:cNvGrpSpPr/>
          <p:nvPr/>
        </p:nvGrpSpPr>
        <p:grpSpPr>
          <a:xfrm>
            <a:off x="606850" y="1108488"/>
            <a:ext cx="7817150" cy="3367400"/>
            <a:chOff x="606850" y="1181200"/>
            <a:chExt cx="7817150" cy="3367400"/>
          </a:xfrm>
        </p:grpSpPr>
        <p:grpSp>
          <p:nvGrpSpPr>
            <p:cNvPr id="895" name="Google Shape;895;p63"/>
            <p:cNvGrpSpPr/>
            <p:nvPr/>
          </p:nvGrpSpPr>
          <p:grpSpPr>
            <a:xfrm>
              <a:off x="720000" y="1181200"/>
              <a:ext cx="7704000" cy="3244800"/>
              <a:chOff x="720000" y="1181200"/>
              <a:chExt cx="7704000" cy="3244800"/>
            </a:xfrm>
          </p:grpSpPr>
          <p:sp>
            <p:nvSpPr>
              <p:cNvPr id="896" name="Google Shape;896;p63"/>
              <p:cNvSpPr/>
              <p:nvPr/>
            </p:nvSpPr>
            <p:spPr>
              <a:xfrm>
                <a:off x="720000" y="1660300"/>
                <a:ext cx="7704000" cy="27657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7" name="Google Shape;897;p63"/>
              <p:cNvGrpSpPr/>
              <p:nvPr/>
            </p:nvGrpSpPr>
            <p:grpSpPr>
              <a:xfrm>
                <a:off x="720000" y="1181200"/>
                <a:ext cx="7704000" cy="479100"/>
                <a:chOff x="720000" y="1181200"/>
                <a:chExt cx="7704000" cy="479100"/>
              </a:xfrm>
            </p:grpSpPr>
            <p:sp>
              <p:nvSpPr>
                <p:cNvPr id="898" name="Google Shape;898;p63"/>
                <p:cNvSpPr/>
                <p:nvPr/>
              </p:nvSpPr>
              <p:spPr>
                <a:xfrm>
                  <a:off x="720000" y="1181200"/>
                  <a:ext cx="7704000" cy="479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9" name="Google Shape;899;p63"/>
                <p:cNvGrpSpPr/>
                <p:nvPr/>
              </p:nvGrpSpPr>
              <p:grpSpPr>
                <a:xfrm>
                  <a:off x="8026357" y="1310654"/>
                  <a:ext cx="241900" cy="238545"/>
                  <a:chOff x="6241855" y="108656"/>
                  <a:chExt cx="137147" cy="135237"/>
                </a:xfrm>
              </p:grpSpPr>
              <p:sp>
                <p:nvSpPr>
                  <p:cNvPr id="900" name="Google Shape;900;p63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1"/>
                        </a:moveTo>
                        <a:lnTo>
                          <a:pt x="2585" y="254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1" name="Google Shape;901;p63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2549"/>
                        </a:moveTo>
                        <a:lnTo>
                          <a:pt x="2585" y="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02" name="Google Shape;902;p63"/>
            <p:cNvGrpSpPr/>
            <p:nvPr/>
          </p:nvGrpSpPr>
          <p:grpSpPr>
            <a:xfrm>
              <a:off x="606850" y="1237900"/>
              <a:ext cx="7588200" cy="3310700"/>
              <a:chOff x="606850" y="1237900"/>
              <a:chExt cx="7588200" cy="3310700"/>
            </a:xfrm>
          </p:grpSpPr>
          <p:cxnSp>
            <p:nvCxnSpPr>
              <p:cNvPr id="903" name="Google Shape;903;p63"/>
              <p:cNvCxnSpPr/>
              <p:nvPr/>
            </p:nvCxnSpPr>
            <p:spPr>
              <a:xfrm rot="10800000">
                <a:off x="606900" y="1237900"/>
                <a:ext cx="110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63"/>
              <p:cNvCxnSpPr/>
              <p:nvPr/>
            </p:nvCxnSpPr>
            <p:spPr>
              <a:xfrm>
                <a:off x="608150" y="1237900"/>
                <a:ext cx="0" cy="330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63"/>
              <p:cNvCxnSpPr/>
              <p:nvPr/>
            </p:nvCxnSpPr>
            <p:spPr>
              <a:xfrm rot="10800000">
                <a:off x="606850" y="4546300"/>
                <a:ext cx="7588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63"/>
              <p:cNvCxnSpPr/>
              <p:nvPr/>
            </p:nvCxnSpPr>
            <p:spPr>
              <a:xfrm>
                <a:off x="8195050" y="4428600"/>
                <a:ext cx="0" cy="120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7" name="Google Shape;907;p63"/>
          <p:cNvSpPr txBox="1">
            <a:spLocks noGrp="1"/>
          </p:cNvSpPr>
          <p:nvPr>
            <p:ph type="subTitle" idx="1"/>
          </p:nvPr>
        </p:nvSpPr>
        <p:spPr>
          <a:xfrm>
            <a:off x="1507641" y="3399648"/>
            <a:ext cx="6230112" cy="959017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/>
            <a:r>
              <a:rPr lang="en" sz="1400" dirty="0" err="1"/>
              <a:t>Роль</a:t>
            </a:r>
            <a:r>
              <a:rPr lang="en" sz="1400" dirty="0"/>
              <a:t> </a:t>
            </a:r>
            <a:r>
              <a:rPr lang="en" sz="1400" dirty="0" err="1"/>
              <a:t>графиков</a:t>
            </a:r>
            <a:r>
              <a:rPr lang="en" sz="1400" dirty="0"/>
              <a:t>, </a:t>
            </a:r>
            <a:r>
              <a:rPr lang="en" sz="1400" dirty="0" err="1"/>
              <a:t>способы</a:t>
            </a:r>
            <a:r>
              <a:rPr lang="en" sz="1400" dirty="0"/>
              <a:t> </a:t>
            </a:r>
            <a:r>
              <a:rPr lang="en" sz="1400" dirty="0" err="1"/>
              <a:t>задания</a:t>
            </a:r>
            <a:r>
              <a:rPr lang="en" sz="1400" dirty="0"/>
              <a:t> </a:t>
            </a:r>
            <a:r>
              <a:rPr lang="en" sz="1400" dirty="0" err="1"/>
              <a:t>функций</a:t>
            </a:r>
            <a:r>
              <a:rPr lang="en" sz="1400" dirty="0"/>
              <a:t>, </a:t>
            </a:r>
            <a:r>
              <a:rPr lang="en" sz="1400" dirty="0" err="1"/>
              <a:t>преимущества</a:t>
            </a:r>
            <a:r>
              <a:rPr lang="en" sz="1400" dirty="0"/>
              <a:t> </a:t>
            </a:r>
            <a:r>
              <a:rPr lang="en" sz="1400" dirty="0" err="1"/>
              <a:t>выбора</a:t>
            </a:r>
            <a:r>
              <a:rPr lang="en" sz="1400" dirty="0"/>
              <a:t> </a:t>
            </a:r>
            <a:r>
              <a:rPr lang="en" sz="1400" dirty="0" err="1"/>
              <a:t>графического</a:t>
            </a:r>
            <a:r>
              <a:rPr lang="en" sz="1400" dirty="0"/>
              <a:t> </a:t>
            </a:r>
            <a:r>
              <a:rPr lang="en" sz="1400" dirty="0" err="1"/>
              <a:t>способа</a:t>
            </a:r>
            <a:r>
              <a:rPr lang="en" sz="1400" dirty="0"/>
              <a:t>, </a:t>
            </a:r>
            <a:r>
              <a:rPr lang="en" sz="1400" dirty="0" err="1"/>
              <a:t>виды</a:t>
            </a:r>
            <a:r>
              <a:rPr lang="en" sz="1400" dirty="0"/>
              <a:t> </a:t>
            </a:r>
            <a:r>
              <a:rPr lang="en" sz="1400" dirty="0" err="1"/>
              <a:t>основных</a:t>
            </a:r>
            <a:r>
              <a:rPr lang="en" sz="1400" dirty="0"/>
              <a:t> </a:t>
            </a:r>
            <a:r>
              <a:rPr lang="en" sz="1400" dirty="0" err="1"/>
              <a:t>графиков</a:t>
            </a:r>
            <a:r>
              <a:rPr lang="en" sz="1400" dirty="0"/>
              <a:t>, </a:t>
            </a:r>
            <a:r>
              <a:rPr lang="en" sz="1400" dirty="0" err="1"/>
              <a:t>пример</a:t>
            </a:r>
            <a:r>
              <a:rPr lang="en" sz="1400" dirty="0"/>
              <a:t> </a:t>
            </a:r>
            <a:r>
              <a:rPr lang="en" sz="1400" dirty="0" err="1"/>
              <a:t>использования</a:t>
            </a:r>
            <a:r>
              <a:rPr lang="en" sz="1400" dirty="0"/>
              <a:t> </a:t>
            </a:r>
            <a:r>
              <a:rPr lang="en" sz="1400" dirty="0" err="1"/>
              <a:t>графического</a:t>
            </a:r>
            <a:r>
              <a:rPr lang="en" sz="1400" dirty="0"/>
              <a:t> </a:t>
            </a:r>
            <a:r>
              <a:rPr lang="en" sz="1400" dirty="0" err="1"/>
              <a:t>способа</a:t>
            </a:r>
            <a:r>
              <a:rPr lang="en" sz="1400" dirty="0"/>
              <a:t> </a:t>
            </a:r>
            <a:r>
              <a:rPr lang="en" sz="1400" dirty="0" err="1"/>
              <a:t>для</a:t>
            </a:r>
            <a:r>
              <a:rPr lang="en" sz="1400" dirty="0"/>
              <a:t> </a:t>
            </a:r>
            <a:r>
              <a:rPr lang="en" sz="1400" dirty="0" err="1"/>
              <a:t>решения</a:t>
            </a:r>
            <a:r>
              <a:rPr lang="en" sz="1400" dirty="0"/>
              <a:t> </a:t>
            </a:r>
            <a:r>
              <a:rPr lang="en" sz="1400" dirty="0" err="1"/>
              <a:t>задач</a:t>
            </a:r>
            <a:endParaRPr lang="en" sz="1400" dirty="0" err="1">
              <a:solidFill>
                <a:srgbClr val="191919"/>
              </a:solidFill>
            </a:endParaRPr>
          </a:p>
        </p:txBody>
      </p:sp>
      <p:sp>
        <p:nvSpPr>
          <p:cNvPr id="908" name="Google Shape;908;p63"/>
          <p:cNvSpPr txBox="1">
            <a:spLocks noGrp="1"/>
          </p:cNvSpPr>
          <p:nvPr>
            <p:ph type="title"/>
          </p:nvPr>
        </p:nvSpPr>
        <p:spPr>
          <a:xfrm>
            <a:off x="2241750" y="2750763"/>
            <a:ext cx="46605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Глава</a:t>
            </a:r>
            <a:endParaRPr dirty="0" err="1"/>
          </a:p>
        </p:txBody>
      </p:sp>
      <p:sp>
        <p:nvSpPr>
          <p:cNvPr id="909" name="Google Shape;909;p63"/>
          <p:cNvSpPr txBox="1">
            <a:spLocks noGrp="1"/>
          </p:cNvSpPr>
          <p:nvPr>
            <p:ph type="title" idx="2"/>
          </p:nvPr>
        </p:nvSpPr>
        <p:spPr>
          <a:xfrm>
            <a:off x="3860100" y="1969694"/>
            <a:ext cx="1423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0" name="Google Shape;910;p63"/>
          <p:cNvSpPr/>
          <p:nvPr/>
        </p:nvSpPr>
        <p:spPr>
          <a:xfrm>
            <a:off x="976451" y="1991687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63"/>
          <p:cNvSpPr/>
          <p:nvPr/>
        </p:nvSpPr>
        <p:spPr>
          <a:xfrm>
            <a:off x="7349299" y="3729650"/>
            <a:ext cx="512599" cy="513138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3">
            <a:hlinkClick r:id="" action="ppaction://hlinkshowjump?jump=nextslide"/>
          </p:cNvPr>
          <p:cNvSpPr/>
          <p:nvPr/>
        </p:nvSpPr>
        <p:spPr>
          <a:xfrm rot="5400000">
            <a:off x="48444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3">
            <a:hlinkClick r:id="" action="ppaction://hlinkshowjump?jump=previousslide"/>
          </p:cNvPr>
          <p:cNvSpPr/>
          <p:nvPr/>
        </p:nvSpPr>
        <p:spPr>
          <a:xfrm rot="-5400000" flipH="1">
            <a:off x="40810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3">
            <a:hlinkClick r:id="rId3" action="ppaction://hlinksldjump"/>
          </p:cNvPr>
          <p:cNvSpPr/>
          <p:nvPr/>
        </p:nvSpPr>
        <p:spPr>
          <a:xfrm>
            <a:off x="4462700" y="4764375"/>
            <a:ext cx="218400" cy="218400"/>
          </a:xfrm>
          <a:prstGeom prst="flowChartSummingJunct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9" name="Google Shape;2139;p99"/>
          <p:cNvGrpSpPr/>
          <p:nvPr/>
        </p:nvGrpSpPr>
        <p:grpSpPr>
          <a:xfrm>
            <a:off x="6043300" y="1342886"/>
            <a:ext cx="2385600" cy="3092389"/>
            <a:chOff x="6043300" y="1342886"/>
            <a:chExt cx="2385600" cy="3092389"/>
          </a:xfrm>
        </p:grpSpPr>
        <p:sp>
          <p:nvSpPr>
            <p:cNvPr id="2140" name="Google Shape;2140;p99"/>
            <p:cNvSpPr/>
            <p:nvPr/>
          </p:nvSpPr>
          <p:spPr>
            <a:xfrm>
              <a:off x="6043300" y="1657875"/>
              <a:ext cx="2385600" cy="277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1" name="Google Shape;2141;p99"/>
            <p:cNvGrpSpPr/>
            <p:nvPr/>
          </p:nvGrpSpPr>
          <p:grpSpPr>
            <a:xfrm>
              <a:off x="6043300" y="1342886"/>
              <a:ext cx="2385600" cy="315000"/>
              <a:chOff x="5966800" y="1342886"/>
              <a:chExt cx="2385600" cy="315000"/>
            </a:xfrm>
          </p:grpSpPr>
          <p:sp>
            <p:nvSpPr>
              <p:cNvPr id="2142" name="Google Shape;2142;p99"/>
              <p:cNvSpPr/>
              <p:nvPr/>
            </p:nvSpPr>
            <p:spPr>
              <a:xfrm>
                <a:off x="5966800" y="1342886"/>
                <a:ext cx="2385600" cy="315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43" name="Google Shape;2143;p99"/>
              <p:cNvGrpSpPr/>
              <p:nvPr/>
            </p:nvGrpSpPr>
            <p:grpSpPr>
              <a:xfrm>
                <a:off x="8078130" y="1432761"/>
                <a:ext cx="137147" cy="135237"/>
                <a:chOff x="6241855" y="108656"/>
                <a:chExt cx="137147" cy="135237"/>
              </a:xfrm>
            </p:grpSpPr>
            <p:sp>
              <p:nvSpPr>
                <p:cNvPr id="2144" name="Google Shape;2144;p99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99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46" name="Google Shape;2146;p99"/>
          <p:cNvGrpSpPr/>
          <p:nvPr/>
        </p:nvGrpSpPr>
        <p:grpSpPr>
          <a:xfrm>
            <a:off x="3379200" y="1342886"/>
            <a:ext cx="2385600" cy="3092389"/>
            <a:chOff x="3379200" y="1342886"/>
            <a:chExt cx="2385600" cy="3092389"/>
          </a:xfrm>
        </p:grpSpPr>
        <p:sp>
          <p:nvSpPr>
            <p:cNvPr id="2147" name="Google Shape;2147;p99"/>
            <p:cNvSpPr/>
            <p:nvPr/>
          </p:nvSpPr>
          <p:spPr>
            <a:xfrm>
              <a:off x="3379200" y="1657875"/>
              <a:ext cx="2385600" cy="277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8" name="Google Shape;2148;p99"/>
            <p:cNvGrpSpPr/>
            <p:nvPr/>
          </p:nvGrpSpPr>
          <p:grpSpPr>
            <a:xfrm>
              <a:off x="3379200" y="1342886"/>
              <a:ext cx="2385600" cy="315000"/>
              <a:chOff x="3379200" y="1342886"/>
              <a:chExt cx="2385600" cy="315000"/>
            </a:xfrm>
          </p:grpSpPr>
          <p:sp>
            <p:nvSpPr>
              <p:cNvPr id="2149" name="Google Shape;2149;p99"/>
              <p:cNvSpPr/>
              <p:nvPr/>
            </p:nvSpPr>
            <p:spPr>
              <a:xfrm>
                <a:off x="3379200" y="1342886"/>
                <a:ext cx="2385600" cy="315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0" name="Google Shape;2150;p99"/>
              <p:cNvGrpSpPr/>
              <p:nvPr/>
            </p:nvGrpSpPr>
            <p:grpSpPr>
              <a:xfrm>
                <a:off x="5490568" y="1432773"/>
                <a:ext cx="137147" cy="135237"/>
                <a:chOff x="6241855" y="108656"/>
                <a:chExt cx="137147" cy="135237"/>
              </a:xfrm>
            </p:grpSpPr>
            <p:sp>
              <p:nvSpPr>
                <p:cNvPr id="2151" name="Google Shape;2151;p99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99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53" name="Google Shape;2153;p99"/>
          <p:cNvGrpSpPr/>
          <p:nvPr/>
        </p:nvGrpSpPr>
        <p:grpSpPr>
          <a:xfrm>
            <a:off x="715100" y="1342886"/>
            <a:ext cx="2385600" cy="315000"/>
            <a:chOff x="791600" y="1342886"/>
            <a:chExt cx="2385600" cy="315000"/>
          </a:xfrm>
        </p:grpSpPr>
        <p:sp>
          <p:nvSpPr>
            <p:cNvPr id="2154" name="Google Shape;2154;p99"/>
            <p:cNvSpPr/>
            <p:nvPr/>
          </p:nvSpPr>
          <p:spPr>
            <a:xfrm>
              <a:off x="791600" y="1342886"/>
              <a:ext cx="2385600" cy="315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5" name="Google Shape;2155;p99"/>
            <p:cNvGrpSpPr/>
            <p:nvPr/>
          </p:nvGrpSpPr>
          <p:grpSpPr>
            <a:xfrm>
              <a:off x="2903030" y="1432773"/>
              <a:ext cx="137147" cy="135237"/>
              <a:chOff x="6241855" y="108656"/>
              <a:chExt cx="137147" cy="135237"/>
            </a:xfrm>
          </p:grpSpPr>
          <p:sp>
            <p:nvSpPr>
              <p:cNvPr id="2156" name="Google Shape;2156;p99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99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8" name="Google Shape;2158;p99"/>
          <p:cNvSpPr/>
          <p:nvPr/>
        </p:nvSpPr>
        <p:spPr>
          <a:xfrm>
            <a:off x="715100" y="1657875"/>
            <a:ext cx="2385600" cy="277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99"/>
          <p:cNvSpPr txBox="1">
            <a:spLocks noGrp="1"/>
          </p:cNvSpPr>
          <p:nvPr>
            <p:ph type="subTitle" idx="1"/>
          </p:nvPr>
        </p:nvSpPr>
        <p:spPr>
          <a:xfrm>
            <a:off x="755849" y="2919327"/>
            <a:ext cx="2331555" cy="12951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>
                <a:solidFill>
                  <a:srgbClr val="191919"/>
                </a:solidFill>
              </a:rPr>
              <a:t>графические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методы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позволяют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наглядно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представить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информацию</a:t>
            </a:r>
            <a:r>
              <a:rPr lang="en" dirty="0">
                <a:solidFill>
                  <a:srgbClr val="191919"/>
                </a:solidFill>
              </a:rPr>
              <a:t>, </a:t>
            </a:r>
            <a:r>
              <a:rPr lang="en" dirty="0" err="1">
                <a:solidFill>
                  <a:srgbClr val="191919"/>
                </a:solidFill>
              </a:rPr>
              <a:t>что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делает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ее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более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понятной</a:t>
            </a:r>
            <a:r>
              <a:rPr lang="en" dirty="0">
                <a:solidFill>
                  <a:srgbClr val="191919"/>
                </a:solidFill>
              </a:rPr>
              <a:t> и </a:t>
            </a:r>
            <a:r>
              <a:rPr lang="en" dirty="0" err="1">
                <a:solidFill>
                  <a:srgbClr val="191919"/>
                </a:solidFill>
              </a:rPr>
              <a:t>доступной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для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анализа</a:t>
            </a:r>
            <a:endParaRPr lang="ru-RU" dirty="0" err="1"/>
          </a:p>
        </p:txBody>
      </p:sp>
      <p:sp>
        <p:nvSpPr>
          <p:cNvPr id="2161" name="Google Shape;2161;p99"/>
          <p:cNvSpPr txBox="1">
            <a:spLocks noGrp="1"/>
          </p:cNvSpPr>
          <p:nvPr>
            <p:ph type="title" idx="2"/>
          </p:nvPr>
        </p:nvSpPr>
        <p:spPr>
          <a:xfrm>
            <a:off x="912550" y="1845847"/>
            <a:ext cx="1990500" cy="1043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Визуализация</a:t>
            </a:r>
            <a:r>
              <a:rPr lang="en" dirty="0"/>
              <a:t> </a:t>
            </a:r>
            <a:r>
              <a:rPr lang="en" dirty="0" err="1"/>
              <a:t>данных</a:t>
            </a:r>
            <a:endParaRPr dirty="0" err="1"/>
          </a:p>
        </p:txBody>
      </p:sp>
      <p:sp>
        <p:nvSpPr>
          <p:cNvPr id="2171" name="Google Shape;2171;p99"/>
          <p:cNvSpPr txBox="1">
            <a:spLocks noGrp="1"/>
          </p:cNvSpPr>
          <p:nvPr>
            <p:ph type="title" idx="5"/>
          </p:nvPr>
        </p:nvSpPr>
        <p:spPr>
          <a:xfrm>
            <a:off x="3327772" y="1744452"/>
            <a:ext cx="2488256" cy="1301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>
                <a:solidFill>
                  <a:srgbClr val="191919"/>
                </a:solidFill>
                <a:cs typeface="Times New Roman"/>
              </a:rPr>
              <a:t>Идентификация</a:t>
            </a:r>
            <a:r>
              <a:rPr lang="en" dirty="0">
                <a:solidFill>
                  <a:srgbClr val="191919"/>
                </a:solidFill>
                <a:cs typeface="Times New Roman"/>
              </a:rPr>
              <a:t> </a:t>
            </a:r>
            <a:r>
              <a:rPr lang="en" dirty="0" err="1">
                <a:solidFill>
                  <a:srgbClr val="191919"/>
                </a:solidFill>
                <a:cs typeface="Times New Roman"/>
              </a:rPr>
              <a:t>трендов</a:t>
            </a:r>
            <a:r>
              <a:rPr lang="en" dirty="0">
                <a:solidFill>
                  <a:srgbClr val="191919"/>
                </a:solidFill>
                <a:cs typeface="Times New Roman"/>
              </a:rPr>
              <a:t> и </a:t>
            </a:r>
            <a:r>
              <a:rPr lang="en" dirty="0" err="1">
                <a:solidFill>
                  <a:srgbClr val="191919"/>
                </a:solidFill>
                <a:cs typeface="Times New Roman"/>
              </a:rPr>
              <a:t>закономерностей</a:t>
            </a:r>
            <a:endParaRPr lang="en" dirty="0" err="1">
              <a:cs typeface="Times New Roman"/>
            </a:endParaRPr>
          </a:p>
        </p:txBody>
      </p:sp>
      <p:sp>
        <p:nvSpPr>
          <p:cNvPr id="2172" name="Google Shape;2172;p99"/>
          <p:cNvSpPr txBox="1">
            <a:spLocks noGrp="1"/>
          </p:cNvSpPr>
          <p:nvPr>
            <p:ph type="title" idx="8"/>
          </p:nvPr>
        </p:nvSpPr>
        <p:spPr>
          <a:xfrm>
            <a:off x="6157790" y="2122379"/>
            <a:ext cx="1990500" cy="4532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>
                <a:solidFill>
                  <a:srgbClr val="191919"/>
                </a:solidFill>
                <a:cs typeface="Times New Roman"/>
              </a:rPr>
              <a:t>Сравнение</a:t>
            </a:r>
            <a:r>
              <a:rPr lang="en" dirty="0">
                <a:solidFill>
                  <a:srgbClr val="191919"/>
                </a:solidFill>
                <a:cs typeface="Times New Roman"/>
              </a:rPr>
              <a:t> </a:t>
            </a:r>
            <a:r>
              <a:rPr lang="en" dirty="0" err="1">
                <a:solidFill>
                  <a:srgbClr val="191919"/>
                </a:solidFill>
                <a:cs typeface="Times New Roman"/>
              </a:rPr>
              <a:t>данных</a:t>
            </a:r>
            <a:endParaRPr lang="en" dirty="0" err="1">
              <a:solidFill>
                <a:srgbClr val="191919"/>
              </a:solidFill>
            </a:endParaRPr>
          </a:p>
        </p:txBody>
      </p:sp>
      <p:sp>
        <p:nvSpPr>
          <p:cNvPr id="2174" name="Google Shape;2174;p99"/>
          <p:cNvSpPr txBox="1">
            <a:spLocks noGrp="1"/>
          </p:cNvSpPr>
          <p:nvPr>
            <p:ph type="subTitle" idx="4"/>
          </p:nvPr>
        </p:nvSpPr>
        <p:spPr>
          <a:xfrm>
            <a:off x="3373861" y="2974633"/>
            <a:ext cx="2377643" cy="1239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>
                <a:solidFill>
                  <a:srgbClr val="191919"/>
                </a:solidFill>
              </a:rPr>
              <a:t>построение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графиков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позволяет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быстро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выявить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изменения</a:t>
            </a:r>
            <a:r>
              <a:rPr lang="en" dirty="0">
                <a:solidFill>
                  <a:srgbClr val="191919"/>
                </a:solidFill>
              </a:rPr>
              <a:t> в </a:t>
            </a:r>
            <a:r>
              <a:rPr lang="en" dirty="0" err="1">
                <a:solidFill>
                  <a:srgbClr val="191919"/>
                </a:solidFill>
              </a:rPr>
              <a:t>данных</a:t>
            </a:r>
            <a:r>
              <a:rPr lang="en" dirty="0">
                <a:solidFill>
                  <a:srgbClr val="191919"/>
                </a:solidFill>
              </a:rPr>
              <a:t>, </a:t>
            </a:r>
            <a:r>
              <a:rPr lang="en" dirty="0" err="1">
                <a:solidFill>
                  <a:srgbClr val="191919"/>
                </a:solidFill>
              </a:rPr>
              <a:t>выявить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тренды</a:t>
            </a:r>
            <a:r>
              <a:rPr lang="en" dirty="0">
                <a:solidFill>
                  <a:srgbClr val="191919"/>
                </a:solidFill>
              </a:rPr>
              <a:t> и </a:t>
            </a:r>
            <a:r>
              <a:rPr lang="en" dirty="0" err="1">
                <a:solidFill>
                  <a:srgbClr val="191919"/>
                </a:solidFill>
              </a:rPr>
              <a:t>цикличность</a:t>
            </a:r>
          </a:p>
        </p:txBody>
      </p:sp>
      <p:sp>
        <p:nvSpPr>
          <p:cNvPr id="2176" name="Google Shape;2176;p99"/>
          <p:cNvSpPr txBox="1">
            <a:spLocks noGrp="1"/>
          </p:cNvSpPr>
          <p:nvPr>
            <p:ph type="subTitle" idx="7"/>
          </p:nvPr>
        </p:nvSpPr>
        <p:spPr>
          <a:xfrm>
            <a:off x="5964319" y="3040823"/>
            <a:ext cx="2469820" cy="1101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rgbClr val="191919"/>
                </a:solidFill>
              </a:rPr>
              <a:t>с </a:t>
            </a:r>
            <a:r>
              <a:rPr lang="en" dirty="0" err="1">
                <a:solidFill>
                  <a:srgbClr val="191919"/>
                </a:solidFill>
              </a:rPr>
              <a:t>помощью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графиков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легко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сравнивать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различные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параметры</a:t>
            </a:r>
            <a:r>
              <a:rPr lang="en" dirty="0">
                <a:solidFill>
                  <a:srgbClr val="191919"/>
                </a:solidFill>
              </a:rPr>
              <a:t> и </a:t>
            </a:r>
            <a:r>
              <a:rPr lang="en" dirty="0" err="1">
                <a:solidFill>
                  <a:srgbClr val="191919"/>
                </a:solidFill>
              </a:rPr>
              <a:t>их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изменения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во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времени</a:t>
            </a:r>
            <a:r>
              <a:rPr lang="en" dirty="0">
                <a:solidFill>
                  <a:srgbClr val="191919"/>
                </a:solidFill>
              </a:rPr>
              <a:t>, </a:t>
            </a:r>
            <a:r>
              <a:rPr lang="en" dirty="0" err="1">
                <a:solidFill>
                  <a:srgbClr val="191919"/>
                </a:solidFill>
              </a:rPr>
              <a:t>что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помогает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выявить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взаимосвязи</a:t>
            </a:r>
            <a:r>
              <a:rPr lang="en" dirty="0">
                <a:solidFill>
                  <a:srgbClr val="191919"/>
                </a:solidFill>
              </a:rPr>
              <a:t> и </a:t>
            </a:r>
            <a:r>
              <a:rPr lang="en" dirty="0" err="1">
                <a:solidFill>
                  <a:srgbClr val="191919"/>
                </a:solidFill>
              </a:rPr>
              <a:t>зависимости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между</a:t>
            </a:r>
            <a:r>
              <a:rPr lang="en" dirty="0">
                <a:solidFill>
                  <a:srgbClr val="191919"/>
                </a:solidFill>
              </a:rPr>
              <a:t> </a:t>
            </a:r>
            <a:r>
              <a:rPr lang="en" dirty="0" err="1">
                <a:solidFill>
                  <a:srgbClr val="191919"/>
                </a:solidFill>
              </a:rPr>
              <a:t>ними</a:t>
            </a:r>
            <a:endParaRPr lang="ru-RU" dirty="0" err="1"/>
          </a:p>
        </p:txBody>
      </p:sp>
      <p:sp>
        <p:nvSpPr>
          <p:cNvPr id="2177" name="Google Shape;2177;p99"/>
          <p:cNvSpPr txBox="1">
            <a:spLocks noGrp="1"/>
          </p:cNvSpPr>
          <p:nvPr>
            <p:ph type="title" idx="9"/>
          </p:nvPr>
        </p:nvSpPr>
        <p:spPr>
          <a:xfrm>
            <a:off x="715100" y="535000"/>
            <a:ext cx="77136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 err="1"/>
              <a:t>Преимущества</a:t>
            </a:r>
            <a:r>
              <a:rPr lang="en" sz="2000" dirty="0"/>
              <a:t> </a:t>
            </a:r>
            <a:r>
              <a:rPr lang="en" sz="2000" dirty="0" err="1"/>
              <a:t>выбора</a:t>
            </a:r>
            <a:r>
              <a:rPr lang="en" sz="2000" dirty="0"/>
              <a:t> </a:t>
            </a:r>
            <a:r>
              <a:rPr lang="en" sz="2000" dirty="0" err="1"/>
              <a:t>графического</a:t>
            </a:r>
            <a:r>
              <a:rPr lang="en" sz="2000" dirty="0"/>
              <a:t> </a:t>
            </a:r>
            <a:r>
              <a:rPr lang="en" sz="2000" dirty="0" err="1"/>
              <a:t>способа</a:t>
            </a:r>
            <a:r>
              <a:rPr lang="en" sz="2000" dirty="0"/>
              <a:t> </a:t>
            </a:r>
          </a:p>
        </p:txBody>
      </p:sp>
      <p:grpSp>
        <p:nvGrpSpPr>
          <p:cNvPr id="2178" name="Google Shape;2178;p99"/>
          <p:cNvGrpSpPr/>
          <p:nvPr/>
        </p:nvGrpSpPr>
        <p:grpSpPr>
          <a:xfrm>
            <a:off x="8026357" y="664454"/>
            <a:ext cx="241900" cy="238545"/>
            <a:chOff x="6241855" y="108656"/>
            <a:chExt cx="137147" cy="135237"/>
          </a:xfrm>
        </p:grpSpPr>
        <p:sp>
          <p:nvSpPr>
            <p:cNvPr id="2179" name="Google Shape;2179;p99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1"/>
                  </a:moveTo>
                  <a:lnTo>
                    <a:pt x="2585" y="254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99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2549"/>
                  </a:moveTo>
                  <a:lnTo>
                    <a:pt x="258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1" name="Google Shape;2181;p99"/>
          <p:cNvSpPr/>
          <p:nvPr/>
        </p:nvSpPr>
        <p:spPr>
          <a:xfrm rot="1046221">
            <a:off x="8450395" y="-654697"/>
            <a:ext cx="1435736" cy="1435694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2" name="Google Shape;2182;p99"/>
          <p:cNvGrpSpPr/>
          <p:nvPr/>
        </p:nvGrpSpPr>
        <p:grpSpPr>
          <a:xfrm>
            <a:off x="37551" y="4435287"/>
            <a:ext cx="989743" cy="745530"/>
            <a:chOff x="4772826" y="46062"/>
            <a:chExt cx="989743" cy="745530"/>
          </a:xfrm>
        </p:grpSpPr>
        <p:sp>
          <p:nvSpPr>
            <p:cNvPr id="2183" name="Google Shape;2183;p99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99"/>
            <p:cNvSpPr/>
            <p:nvPr/>
          </p:nvSpPr>
          <p:spPr>
            <a:xfrm>
              <a:off x="5312775" y="341325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5" name="Google Shape;2185;p99">
            <a:hlinkClick r:id="" action="ppaction://hlinkshowjump?jump=nextslide"/>
          </p:cNvPr>
          <p:cNvSpPr/>
          <p:nvPr/>
        </p:nvSpPr>
        <p:spPr>
          <a:xfrm rot="5400000">
            <a:off x="48444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99">
            <a:hlinkClick r:id="" action="ppaction://hlinkshowjump?jump=previousslide"/>
          </p:cNvPr>
          <p:cNvSpPr/>
          <p:nvPr/>
        </p:nvSpPr>
        <p:spPr>
          <a:xfrm rot="-5400000" flipH="1">
            <a:off x="40810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99">
            <a:hlinkClick r:id="rId3" action="ppaction://hlinksldjump"/>
          </p:cNvPr>
          <p:cNvSpPr/>
          <p:nvPr/>
        </p:nvSpPr>
        <p:spPr>
          <a:xfrm>
            <a:off x="4462700" y="4764375"/>
            <a:ext cx="218400" cy="218400"/>
          </a:xfrm>
          <a:prstGeom prst="flowChartSummingJunct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63"/>
          <p:cNvGrpSpPr/>
          <p:nvPr/>
        </p:nvGrpSpPr>
        <p:grpSpPr>
          <a:xfrm>
            <a:off x="606850" y="1108488"/>
            <a:ext cx="7817150" cy="3367400"/>
            <a:chOff x="606850" y="1181200"/>
            <a:chExt cx="7817150" cy="3367400"/>
          </a:xfrm>
        </p:grpSpPr>
        <p:grpSp>
          <p:nvGrpSpPr>
            <p:cNvPr id="895" name="Google Shape;895;p63"/>
            <p:cNvGrpSpPr/>
            <p:nvPr/>
          </p:nvGrpSpPr>
          <p:grpSpPr>
            <a:xfrm>
              <a:off x="720000" y="1181200"/>
              <a:ext cx="7704000" cy="3244800"/>
              <a:chOff x="720000" y="1181200"/>
              <a:chExt cx="7704000" cy="3244800"/>
            </a:xfrm>
          </p:grpSpPr>
          <p:sp>
            <p:nvSpPr>
              <p:cNvPr id="896" name="Google Shape;896;p63"/>
              <p:cNvSpPr/>
              <p:nvPr/>
            </p:nvSpPr>
            <p:spPr>
              <a:xfrm>
                <a:off x="720000" y="1660300"/>
                <a:ext cx="7704000" cy="27657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7" name="Google Shape;897;p63"/>
              <p:cNvGrpSpPr/>
              <p:nvPr/>
            </p:nvGrpSpPr>
            <p:grpSpPr>
              <a:xfrm>
                <a:off x="720000" y="1181200"/>
                <a:ext cx="7704000" cy="479100"/>
                <a:chOff x="720000" y="1181200"/>
                <a:chExt cx="7704000" cy="479100"/>
              </a:xfrm>
            </p:grpSpPr>
            <p:sp>
              <p:nvSpPr>
                <p:cNvPr id="898" name="Google Shape;898;p63"/>
                <p:cNvSpPr/>
                <p:nvPr/>
              </p:nvSpPr>
              <p:spPr>
                <a:xfrm>
                  <a:off x="720000" y="1181200"/>
                  <a:ext cx="7704000" cy="479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9" name="Google Shape;899;p63"/>
                <p:cNvGrpSpPr/>
                <p:nvPr/>
              </p:nvGrpSpPr>
              <p:grpSpPr>
                <a:xfrm>
                  <a:off x="8026357" y="1310654"/>
                  <a:ext cx="241900" cy="238545"/>
                  <a:chOff x="6241855" y="108656"/>
                  <a:chExt cx="137147" cy="135237"/>
                </a:xfrm>
              </p:grpSpPr>
              <p:sp>
                <p:nvSpPr>
                  <p:cNvPr id="900" name="Google Shape;900;p63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1"/>
                        </a:moveTo>
                        <a:lnTo>
                          <a:pt x="2585" y="254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1" name="Google Shape;901;p63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2549"/>
                        </a:moveTo>
                        <a:lnTo>
                          <a:pt x="2585" y="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02" name="Google Shape;902;p63"/>
            <p:cNvGrpSpPr/>
            <p:nvPr/>
          </p:nvGrpSpPr>
          <p:grpSpPr>
            <a:xfrm>
              <a:off x="606850" y="1237900"/>
              <a:ext cx="7588200" cy="3310700"/>
              <a:chOff x="606850" y="1237900"/>
              <a:chExt cx="7588200" cy="3310700"/>
            </a:xfrm>
          </p:grpSpPr>
          <p:cxnSp>
            <p:nvCxnSpPr>
              <p:cNvPr id="903" name="Google Shape;903;p63"/>
              <p:cNvCxnSpPr/>
              <p:nvPr/>
            </p:nvCxnSpPr>
            <p:spPr>
              <a:xfrm rot="10800000">
                <a:off x="606900" y="1237900"/>
                <a:ext cx="110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63"/>
              <p:cNvCxnSpPr/>
              <p:nvPr/>
            </p:nvCxnSpPr>
            <p:spPr>
              <a:xfrm>
                <a:off x="608150" y="1237900"/>
                <a:ext cx="0" cy="330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63"/>
              <p:cNvCxnSpPr/>
              <p:nvPr/>
            </p:nvCxnSpPr>
            <p:spPr>
              <a:xfrm rot="10800000">
                <a:off x="606850" y="4546300"/>
                <a:ext cx="7588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63"/>
              <p:cNvCxnSpPr/>
              <p:nvPr/>
            </p:nvCxnSpPr>
            <p:spPr>
              <a:xfrm>
                <a:off x="8195050" y="4428600"/>
                <a:ext cx="0" cy="120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7" name="Google Shape;907;p63"/>
          <p:cNvSpPr txBox="1">
            <a:spLocks noGrp="1"/>
          </p:cNvSpPr>
          <p:nvPr>
            <p:ph type="subTitle" idx="1"/>
          </p:nvPr>
        </p:nvSpPr>
        <p:spPr>
          <a:xfrm>
            <a:off x="1507641" y="3399648"/>
            <a:ext cx="6230112" cy="959017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/>
            <a:r>
              <a:rPr lang="en" sz="1400" dirty="0" err="1"/>
              <a:t>Создание</a:t>
            </a:r>
            <a:r>
              <a:rPr lang="en" sz="1400" dirty="0"/>
              <a:t> </a:t>
            </a:r>
            <a:r>
              <a:rPr lang="en" sz="1400" dirty="0" err="1"/>
              <a:t>приложения</a:t>
            </a:r>
            <a:endParaRPr lang="ru-RU" dirty="0" err="1"/>
          </a:p>
        </p:txBody>
      </p:sp>
      <p:sp>
        <p:nvSpPr>
          <p:cNvPr id="908" name="Google Shape;908;p63"/>
          <p:cNvSpPr txBox="1">
            <a:spLocks noGrp="1"/>
          </p:cNvSpPr>
          <p:nvPr>
            <p:ph type="title"/>
          </p:nvPr>
        </p:nvSpPr>
        <p:spPr>
          <a:xfrm>
            <a:off x="2241750" y="2750763"/>
            <a:ext cx="46605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Глава</a:t>
            </a:r>
            <a:endParaRPr dirty="0" err="1"/>
          </a:p>
        </p:txBody>
      </p:sp>
      <p:sp>
        <p:nvSpPr>
          <p:cNvPr id="909" name="Google Shape;909;p63"/>
          <p:cNvSpPr txBox="1">
            <a:spLocks noGrp="1"/>
          </p:cNvSpPr>
          <p:nvPr>
            <p:ph type="title" idx="2"/>
          </p:nvPr>
        </p:nvSpPr>
        <p:spPr>
          <a:xfrm>
            <a:off x="3860100" y="1969694"/>
            <a:ext cx="1423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10" name="Google Shape;910;p63"/>
          <p:cNvSpPr/>
          <p:nvPr/>
        </p:nvSpPr>
        <p:spPr>
          <a:xfrm>
            <a:off x="976451" y="1991687"/>
            <a:ext cx="605664" cy="60627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63"/>
          <p:cNvSpPr/>
          <p:nvPr/>
        </p:nvSpPr>
        <p:spPr>
          <a:xfrm>
            <a:off x="7349299" y="3729650"/>
            <a:ext cx="512599" cy="513138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3">
            <a:hlinkClick r:id="" action="ppaction://hlinkshowjump?jump=nextslide"/>
          </p:cNvPr>
          <p:cNvSpPr/>
          <p:nvPr/>
        </p:nvSpPr>
        <p:spPr>
          <a:xfrm rot="5400000">
            <a:off x="48444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3">
            <a:hlinkClick r:id="" action="ppaction://hlinkshowjump?jump=previousslide"/>
          </p:cNvPr>
          <p:cNvSpPr/>
          <p:nvPr/>
        </p:nvSpPr>
        <p:spPr>
          <a:xfrm rot="-5400000" flipH="1">
            <a:off x="4081075" y="4774346"/>
            <a:ext cx="218400" cy="207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3">
            <a:hlinkClick r:id="rId3" action="ppaction://hlinksldjump"/>
          </p:cNvPr>
          <p:cNvSpPr/>
          <p:nvPr/>
        </p:nvSpPr>
        <p:spPr>
          <a:xfrm>
            <a:off x="4462700" y="4764375"/>
            <a:ext cx="218400" cy="218400"/>
          </a:xfrm>
          <a:prstGeom prst="flowChartSummingJunct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QtDesigner</a:t>
            </a:r>
            <a:endParaRPr dirty="0" err="1"/>
          </a:p>
        </p:txBody>
      </p:sp>
      <p:sp>
        <p:nvSpPr>
          <p:cNvPr id="1044" name="Google Shape;1044;p68"/>
          <p:cNvSpPr txBox="1">
            <a:spLocks noGrp="1"/>
          </p:cNvSpPr>
          <p:nvPr>
            <p:ph type="subTitle" idx="1"/>
          </p:nvPr>
        </p:nvSpPr>
        <p:spPr>
          <a:xfrm>
            <a:off x="609387" y="1621844"/>
            <a:ext cx="3825125" cy="4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Стартовое</a:t>
            </a:r>
            <a:r>
              <a:rPr lang="en" dirty="0"/>
              <a:t> </a:t>
            </a:r>
            <a:r>
              <a:rPr lang="en"/>
              <a:t>окно</a:t>
            </a:r>
            <a:endParaRPr lang="en" dirty="0"/>
          </a:p>
        </p:txBody>
      </p:sp>
      <p:sp>
        <p:nvSpPr>
          <p:cNvPr id="1050" name="Google Shape;1050;p68"/>
          <p:cNvSpPr txBox="1">
            <a:spLocks noGrp="1"/>
          </p:cNvSpPr>
          <p:nvPr>
            <p:ph type="subTitle" idx="2"/>
          </p:nvPr>
        </p:nvSpPr>
        <p:spPr>
          <a:xfrm>
            <a:off x="609388" y="2091949"/>
            <a:ext cx="3825125" cy="2751319"/>
          </a:xfrm>
          <a:prstGeom prst="rect">
            <a:avLst/>
          </a:prstGeom>
        </p:spPr>
        <p:txBody>
          <a:bodyPr spcFirstLastPara="1" wrap="square" lIns="91425" tIns="1280150" rIns="91425" bIns="91425" anchor="ctr" anchorCtr="0">
            <a:noAutofit/>
          </a:bodyPr>
          <a:lstStyle/>
          <a:p>
            <a:pPr marL="27432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54" name="Google Shape;1054;p68"/>
          <p:cNvSpPr/>
          <p:nvPr/>
        </p:nvSpPr>
        <p:spPr>
          <a:xfrm>
            <a:off x="2204960" y="2383437"/>
            <a:ext cx="633989" cy="577472"/>
          </a:xfrm>
          <a:custGeom>
            <a:avLst/>
            <a:gdLst/>
            <a:ahLst/>
            <a:cxnLst/>
            <a:rect l="l" t="t" r="r" b="b"/>
            <a:pathLst>
              <a:path w="14942" h="13610" extrusionOk="0">
                <a:moveTo>
                  <a:pt x="4548" y="1571"/>
                </a:moveTo>
                <a:lnTo>
                  <a:pt x="4548" y="2006"/>
                </a:lnTo>
                <a:lnTo>
                  <a:pt x="2272" y="2006"/>
                </a:lnTo>
                <a:lnTo>
                  <a:pt x="2272" y="1571"/>
                </a:lnTo>
                <a:close/>
                <a:moveTo>
                  <a:pt x="4164" y="2424"/>
                </a:moveTo>
                <a:lnTo>
                  <a:pt x="4164" y="2774"/>
                </a:lnTo>
                <a:lnTo>
                  <a:pt x="2728" y="4021"/>
                </a:lnTo>
                <a:lnTo>
                  <a:pt x="2728" y="2424"/>
                </a:lnTo>
                <a:close/>
                <a:moveTo>
                  <a:pt x="8937" y="7822"/>
                </a:moveTo>
                <a:cubicBezTo>
                  <a:pt x="8985" y="7822"/>
                  <a:pt x="9023" y="7859"/>
                  <a:pt x="9023" y="7907"/>
                </a:cubicBezTo>
                <a:lnTo>
                  <a:pt x="9023" y="13191"/>
                </a:lnTo>
                <a:lnTo>
                  <a:pt x="6175" y="13191"/>
                </a:lnTo>
                <a:lnTo>
                  <a:pt x="6175" y="7907"/>
                </a:lnTo>
                <a:cubicBezTo>
                  <a:pt x="6175" y="7859"/>
                  <a:pt x="6213" y="7822"/>
                  <a:pt x="6261" y="7822"/>
                </a:cubicBezTo>
                <a:close/>
                <a:moveTo>
                  <a:pt x="7469" y="1"/>
                </a:moveTo>
                <a:cubicBezTo>
                  <a:pt x="7394" y="1"/>
                  <a:pt x="7318" y="27"/>
                  <a:pt x="7258" y="80"/>
                </a:cubicBezTo>
                <a:lnTo>
                  <a:pt x="4966" y="2075"/>
                </a:lnTo>
                <a:lnTo>
                  <a:pt x="4966" y="1482"/>
                </a:lnTo>
                <a:cubicBezTo>
                  <a:pt x="4962" y="1300"/>
                  <a:pt x="4818" y="1153"/>
                  <a:pt x="4637" y="1153"/>
                </a:cubicBezTo>
                <a:lnTo>
                  <a:pt x="2180" y="1153"/>
                </a:lnTo>
                <a:cubicBezTo>
                  <a:pt x="1998" y="1153"/>
                  <a:pt x="1854" y="1300"/>
                  <a:pt x="1851" y="1482"/>
                </a:cubicBezTo>
                <a:lnTo>
                  <a:pt x="1851" y="2099"/>
                </a:lnTo>
                <a:cubicBezTo>
                  <a:pt x="1854" y="2277"/>
                  <a:pt x="1998" y="2424"/>
                  <a:pt x="2180" y="2424"/>
                </a:cubicBezTo>
                <a:lnTo>
                  <a:pt x="2310" y="2424"/>
                </a:lnTo>
                <a:lnTo>
                  <a:pt x="2310" y="4385"/>
                </a:lnTo>
                <a:lnTo>
                  <a:pt x="226" y="6201"/>
                </a:lnTo>
                <a:cubicBezTo>
                  <a:pt x="0" y="6396"/>
                  <a:pt x="141" y="6766"/>
                  <a:pt x="439" y="6766"/>
                </a:cubicBezTo>
                <a:lnTo>
                  <a:pt x="1851" y="6766"/>
                </a:lnTo>
                <a:lnTo>
                  <a:pt x="1851" y="10484"/>
                </a:lnTo>
                <a:cubicBezTo>
                  <a:pt x="1847" y="10604"/>
                  <a:pt x="1940" y="10704"/>
                  <a:pt x="2060" y="10704"/>
                </a:cubicBezTo>
                <a:cubicBezTo>
                  <a:pt x="2180" y="10704"/>
                  <a:pt x="2276" y="10604"/>
                  <a:pt x="2269" y="10484"/>
                </a:cubicBezTo>
                <a:lnTo>
                  <a:pt x="2269" y="6653"/>
                </a:lnTo>
                <a:lnTo>
                  <a:pt x="7471" y="2126"/>
                </a:lnTo>
                <a:lnTo>
                  <a:pt x="12669" y="6653"/>
                </a:lnTo>
                <a:lnTo>
                  <a:pt x="12669" y="13082"/>
                </a:lnTo>
                <a:cubicBezTo>
                  <a:pt x="12669" y="13140"/>
                  <a:pt x="12618" y="13191"/>
                  <a:pt x="12560" y="13191"/>
                </a:cubicBezTo>
                <a:lnTo>
                  <a:pt x="9441" y="13191"/>
                </a:lnTo>
                <a:lnTo>
                  <a:pt x="9441" y="7907"/>
                </a:lnTo>
                <a:cubicBezTo>
                  <a:pt x="9441" y="7630"/>
                  <a:pt x="9215" y="7404"/>
                  <a:pt x="8937" y="7404"/>
                </a:cubicBezTo>
                <a:lnTo>
                  <a:pt x="6261" y="7404"/>
                </a:lnTo>
                <a:cubicBezTo>
                  <a:pt x="5983" y="7404"/>
                  <a:pt x="5757" y="7630"/>
                  <a:pt x="5757" y="7907"/>
                </a:cubicBezTo>
                <a:lnTo>
                  <a:pt x="5757" y="13191"/>
                </a:lnTo>
                <a:lnTo>
                  <a:pt x="2379" y="13191"/>
                </a:lnTo>
                <a:cubicBezTo>
                  <a:pt x="2320" y="13191"/>
                  <a:pt x="2269" y="13140"/>
                  <a:pt x="2269" y="13082"/>
                </a:cubicBezTo>
                <a:lnTo>
                  <a:pt x="2269" y="11492"/>
                </a:lnTo>
                <a:cubicBezTo>
                  <a:pt x="2264" y="11358"/>
                  <a:pt x="2163" y="11291"/>
                  <a:pt x="2061" y="11291"/>
                </a:cubicBezTo>
                <a:cubicBezTo>
                  <a:pt x="1960" y="11291"/>
                  <a:pt x="1858" y="11358"/>
                  <a:pt x="1851" y="11492"/>
                </a:cubicBezTo>
                <a:lnTo>
                  <a:pt x="1851" y="13082"/>
                </a:lnTo>
                <a:cubicBezTo>
                  <a:pt x="1851" y="13373"/>
                  <a:pt x="2087" y="13609"/>
                  <a:pt x="2379" y="13609"/>
                </a:cubicBezTo>
                <a:lnTo>
                  <a:pt x="12560" y="13609"/>
                </a:lnTo>
                <a:cubicBezTo>
                  <a:pt x="12851" y="13609"/>
                  <a:pt x="13087" y="13373"/>
                  <a:pt x="13087" y="13082"/>
                </a:cubicBezTo>
                <a:lnTo>
                  <a:pt x="13087" y="6766"/>
                </a:lnTo>
                <a:lnTo>
                  <a:pt x="14499" y="6766"/>
                </a:lnTo>
                <a:cubicBezTo>
                  <a:pt x="14801" y="6766"/>
                  <a:pt x="14941" y="6396"/>
                  <a:pt x="14715" y="6201"/>
                </a:cubicBezTo>
                <a:lnTo>
                  <a:pt x="14712" y="6201"/>
                </a:lnTo>
                <a:lnTo>
                  <a:pt x="11675" y="3555"/>
                </a:lnTo>
                <a:cubicBezTo>
                  <a:pt x="11631" y="3517"/>
                  <a:pt x="11583" y="3501"/>
                  <a:pt x="11538" y="3501"/>
                </a:cubicBezTo>
                <a:cubicBezTo>
                  <a:pt x="11369" y="3501"/>
                  <a:pt x="11234" y="3727"/>
                  <a:pt x="11401" y="3871"/>
                </a:cubicBezTo>
                <a:lnTo>
                  <a:pt x="14245" y="6348"/>
                </a:lnTo>
                <a:lnTo>
                  <a:pt x="12954" y="6348"/>
                </a:lnTo>
                <a:lnTo>
                  <a:pt x="7680" y="1756"/>
                </a:lnTo>
                <a:cubicBezTo>
                  <a:pt x="7620" y="1703"/>
                  <a:pt x="7544" y="1677"/>
                  <a:pt x="7469" y="1677"/>
                </a:cubicBezTo>
                <a:cubicBezTo>
                  <a:pt x="7394" y="1677"/>
                  <a:pt x="7318" y="1703"/>
                  <a:pt x="7258" y="1756"/>
                </a:cubicBezTo>
                <a:lnTo>
                  <a:pt x="1981" y="6348"/>
                </a:lnTo>
                <a:lnTo>
                  <a:pt x="693" y="6348"/>
                </a:lnTo>
                <a:lnTo>
                  <a:pt x="2656" y="4638"/>
                </a:lnTo>
                <a:lnTo>
                  <a:pt x="4510" y="3024"/>
                </a:lnTo>
                <a:lnTo>
                  <a:pt x="7467" y="451"/>
                </a:lnTo>
                <a:lnTo>
                  <a:pt x="10644" y="3216"/>
                </a:lnTo>
                <a:cubicBezTo>
                  <a:pt x="10689" y="3254"/>
                  <a:pt x="10736" y="3271"/>
                  <a:pt x="10782" y="3271"/>
                </a:cubicBezTo>
                <a:cubicBezTo>
                  <a:pt x="10951" y="3271"/>
                  <a:pt x="11086" y="3044"/>
                  <a:pt x="10921" y="2901"/>
                </a:cubicBezTo>
                <a:lnTo>
                  <a:pt x="7680" y="80"/>
                </a:lnTo>
                <a:cubicBezTo>
                  <a:pt x="7620" y="27"/>
                  <a:pt x="7544" y="1"/>
                  <a:pt x="74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68"/>
          <p:cNvGrpSpPr/>
          <p:nvPr/>
        </p:nvGrpSpPr>
        <p:grpSpPr>
          <a:xfrm>
            <a:off x="8026357" y="664454"/>
            <a:ext cx="241900" cy="238545"/>
            <a:chOff x="6241855" y="108656"/>
            <a:chExt cx="137147" cy="135237"/>
          </a:xfrm>
        </p:grpSpPr>
        <p:sp>
          <p:nvSpPr>
            <p:cNvPr id="1059" name="Google Shape;1059;p68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1"/>
                  </a:moveTo>
                  <a:lnTo>
                    <a:pt x="2585" y="254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2549"/>
                  </a:moveTo>
                  <a:lnTo>
                    <a:pt x="258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63170C6E-6E94-21CF-2C5D-AC99179E7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7" t="18876" r="32238" b="13933"/>
          <a:stretch/>
        </p:blipFill>
        <p:spPr>
          <a:xfrm>
            <a:off x="636023" y="2091659"/>
            <a:ext cx="3820799" cy="2750948"/>
          </a:xfrm>
          <a:prstGeom prst="rect">
            <a:avLst/>
          </a:prstGeom>
        </p:spPr>
      </p:pic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3CA66112-2EED-3B8A-02A2-E9B9A2AE0A8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81835" y="2091949"/>
            <a:ext cx="3825126" cy="2751319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9E9B7CF-121B-4802-7A23-B017EE2BA85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681834" y="1621844"/>
            <a:ext cx="3825126" cy="467400"/>
          </a:xfrm>
        </p:spPr>
        <p:txBody>
          <a:bodyPr/>
          <a:lstStyle/>
          <a:p>
            <a:r>
              <a:rPr lang="ru-RU" dirty="0"/>
              <a:t>Окно добавления графиков</a:t>
            </a:r>
          </a:p>
        </p:txBody>
      </p:sp>
      <p:pic>
        <p:nvPicPr>
          <p:cNvPr id="12" name="Рисунок 1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A53B1718-91A0-1C12-43A8-D169C1E30E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37" t="36210" r="42641" b="21201"/>
          <a:stretch/>
        </p:blipFill>
        <p:spPr>
          <a:xfrm>
            <a:off x="4903839" y="2091660"/>
            <a:ext cx="3299963" cy="27436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A6BC10-F2E2-7403-795A-B80C5B21ABC9}"/>
              </a:ext>
            </a:extLst>
          </p:cNvPr>
          <p:cNvSpPr txBox="1"/>
          <p:nvPr/>
        </p:nvSpPr>
        <p:spPr>
          <a:xfrm>
            <a:off x="2547923" y="1140408"/>
            <a:ext cx="4110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Roboto"/>
              </a:rPr>
              <a:t>Создание основных окон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et Usage Policy Thesis XL by Slidesgo">
  <a:themeElements>
    <a:clrScheme name="Simple Light">
      <a:dk1>
        <a:srgbClr val="191919"/>
      </a:dk1>
      <a:lt1>
        <a:srgbClr val="FFFFFF"/>
      </a:lt1>
      <a:dk2>
        <a:srgbClr val="191919"/>
      </a:dk2>
      <a:lt2>
        <a:srgbClr val="FFFFFF"/>
      </a:lt2>
      <a:accent1>
        <a:srgbClr val="8C4FFE"/>
      </a:accent1>
      <a:accent2>
        <a:srgbClr val="DC57F3"/>
      </a:accent2>
      <a:accent3>
        <a:srgbClr val="FF3773"/>
      </a:accent3>
      <a:accent4>
        <a:srgbClr val="FF7E68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18</Slides>
  <Notes>18</Notes>
  <HiddenSlides>0</HiddenSlide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Internet Usage Policy Thesis XL by Slidesgo</vt:lpstr>
      <vt:lpstr>Slidesgo Final Pages</vt:lpstr>
      <vt:lpstr>Slidesgo Final Pages</vt:lpstr>
      <vt:lpstr>Построение графиков для решения практических задач </vt:lpstr>
      <vt:lpstr>Цель проекта:</vt:lpstr>
      <vt:lpstr>Актуальность проекта</vt:lpstr>
      <vt:lpstr>Используете ли вы графики при решении задач школьного курса математики и физики?</vt:lpstr>
      <vt:lpstr>01</vt:lpstr>
      <vt:lpstr>Глава</vt:lpstr>
      <vt:lpstr>Визуализация данных</vt:lpstr>
      <vt:lpstr>Глава</vt:lpstr>
      <vt:lpstr>QtDesigner</vt:lpstr>
      <vt:lpstr>QtDesigner</vt:lpstr>
      <vt:lpstr>Основная часть программы</vt:lpstr>
      <vt:lpstr>os, sys 1</vt:lpstr>
      <vt:lpstr>Пример работы программы</vt:lpstr>
      <vt:lpstr>Пример работы программы</vt:lpstr>
      <vt:lpstr>Заключение</vt:lpstr>
      <vt:lpstr>—ссылка на репозиторий</vt:lpstr>
      <vt:lpstr>—ссылка для скачивания проекта</vt:lpstr>
      <vt:lpstr>Источники: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revision>554</cp:revision>
  <dcterms:modified xsi:type="dcterms:W3CDTF">2024-02-14T18:42:55Z</dcterms:modified>
</cp:coreProperties>
</file>