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46"/>
  </p:normalViewPr>
  <p:slideViewPr>
    <p:cSldViewPr snapToGrid="0" snapToObjects="1">
      <p:cViewPr varScale="1">
        <p:scale>
          <a:sx n="118" d="100"/>
          <a:sy n="118" d="100"/>
        </p:scale>
        <p:origin x="208" y="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9714"/>
          </a:xfrm>
        </p:spPr>
        <p:txBody>
          <a:bodyPr/>
          <a:lstStyle/>
          <a:p>
            <a:r>
              <a:rPr kumimoji="1" lang="zh-CN" altLang="en-US" smtClean="0"/>
              <a:t>元素节点</a:t>
            </a:r>
            <a:r>
              <a:rPr kumimoji="1" lang="zh-CN" altLang="en-US" dirty="0" smtClean="0"/>
              <a:t>树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853441" y="797883"/>
            <a:ext cx="2198914" cy="59871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2D05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96543" y="803604"/>
            <a:ext cx="192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 smtClean="0"/>
              <a:t>ul</a:t>
            </a:r>
            <a:endParaRPr kumimoji="1" lang="zh-CN" altLang="en-US" sz="2800" dirty="0"/>
          </a:p>
        </p:txBody>
      </p:sp>
      <p:sp>
        <p:nvSpPr>
          <p:cNvPr id="6" name="圆角矩形 5"/>
          <p:cNvSpPr/>
          <p:nvPr/>
        </p:nvSpPr>
        <p:spPr>
          <a:xfrm>
            <a:off x="4888113" y="2354970"/>
            <a:ext cx="2198914" cy="59871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2D05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24184" y="2375811"/>
            <a:ext cx="192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smtClean="0"/>
              <a:t>li</a:t>
            </a:r>
            <a:endParaRPr kumimoji="1" lang="zh-CN" altLang="en-US" sz="2800" dirty="0"/>
          </a:p>
        </p:txBody>
      </p:sp>
      <p:sp>
        <p:nvSpPr>
          <p:cNvPr id="9" name="圆角矩形 8"/>
          <p:cNvSpPr/>
          <p:nvPr/>
        </p:nvSpPr>
        <p:spPr>
          <a:xfrm>
            <a:off x="1612560" y="3903138"/>
            <a:ext cx="2198914" cy="5987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2D05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55662" y="3940885"/>
            <a:ext cx="192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smtClean="0"/>
              <a:t>h2</a:t>
            </a:r>
            <a:endParaRPr kumimoji="1" lang="zh-CN" altLang="en-US" sz="2800" dirty="0"/>
          </a:p>
        </p:txBody>
      </p:sp>
      <p:sp>
        <p:nvSpPr>
          <p:cNvPr id="11" name="圆角矩形 10"/>
          <p:cNvSpPr/>
          <p:nvPr/>
        </p:nvSpPr>
        <p:spPr>
          <a:xfrm>
            <a:off x="4853441" y="3912509"/>
            <a:ext cx="2198914" cy="5987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2D05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96543" y="3950256"/>
            <a:ext cx="192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smtClean="0"/>
              <a:t>a</a:t>
            </a:r>
            <a:endParaRPr kumimoji="1" lang="zh-CN" altLang="en-US" sz="2800" dirty="0"/>
          </a:p>
        </p:txBody>
      </p:sp>
      <p:sp>
        <p:nvSpPr>
          <p:cNvPr id="13" name="圆角矩形 12"/>
          <p:cNvSpPr/>
          <p:nvPr/>
        </p:nvSpPr>
        <p:spPr>
          <a:xfrm>
            <a:off x="8314212" y="3933369"/>
            <a:ext cx="2198914" cy="5987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2D05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450283" y="3981667"/>
            <a:ext cx="192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/>
              <a:t>p</a:t>
            </a:r>
            <a:endParaRPr kumimoji="1" lang="zh-CN" altLang="en-US" sz="2800" dirty="0"/>
          </a:p>
        </p:txBody>
      </p:sp>
      <p:cxnSp>
        <p:nvCxnSpPr>
          <p:cNvPr id="18" name="直线箭头连接符 17"/>
          <p:cNvCxnSpPr>
            <a:stCxn id="5" idx="2"/>
          </p:cNvCxnSpPr>
          <p:nvPr/>
        </p:nvCxnSpPr>
        <p:spPr>
          <a:xfrm flipH="1">
            <a:off x="5952898" y="1326824"/>
            <a:ext cx="7031" cy="104175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3291839" y="2999979"/>
            <a:ext cx="2637614" cy="90398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H="1">
            <a:off x="5959928" y="2991432"/>
            <a:ext cx="3516" cy="92396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6012262" y="2995172"/>
            <a:ext cx="2600927" cy="90879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五边形 25"/>
          <p:cNvSpPr/>
          <p:nvPr/>
        </p:nvSpPr>
        <p:spPr>
          <a:xfrm>
            <a:off x="3215179" y="4694988"/>
            <a:ext cx="2391509" cy="416783"/>
          </a:xfrm>
          <a:prstGeom prst="homePlat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215179" y="4709864"/>
            <a:ext cx="239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前一个兄弟元素节点</a:t>
            </a:r>
            <a:endParaRPr kumimoji="1" lang="zh-CN" altLang="en-US" dirty="0"/>
          </a:p>
        </p:txBody>
      </p:sp>
      <p:sp>
        <p:nvSpPr>
          <p:cNvPr id="28" name="五边形 27"/>
          <p:cNvSpPr/>
          <p:nvPr/>
        </p:nvSpPr>
        <p:spPr>
          <a:xfrm rot="10800000">
            <a:off x="6581041" y="4664568"/>
            <a:ext cx="2368393" cy="464234"/>
          </a:xfrm>
          <a:prstGeom prst="homePlat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714681" y="4712019"/>
            <a:ext cx="269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后一个兄弟元素节点</a:t>
            </a:r>
            <a:endParaRPr kumimoji="1" lang="zh-CN" altLang="en-US" dirty="0"/>
          </a:p>
        </p:txBody>
      </p:sp>
      <p:sp>
        <p:nvSpPr>
          <p:cNvPr id="30" name="五边形 29"/>
          <p:cNvSpPr/>
          <p:nvPr/>
        </p:nvSpPr>
        <p:spPr>
          <a:xfrm rot="12156005">
            <a:off x="7471191" y="2729352"/>
            <a:ext cx="1927274" cy="464234"/>
          </a:xfrm>
          <a:prstGeom prst="homePlat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 rot="1356005">
            <a:off x="7877740" y="2958645"/>
            <a:ext cx="194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子元素节点</a:t>
            </a:r>
            <a:endParaRPr kumimoji="1" lang="zh-CN" altLang="en-US" dirty="0"/>
          </a:p>
        </p:txBody>
      </p:sp>
      <p:sp>
        <p:nvSpPr>
          <p:cNvPr id="32" name="五边形 31"/>
          <p:cNvSpPr/>
          <p:nvPr/>
        </p:nvSpPr>
        <p:spPr>
          <a:xfrm rot="8801927">
            <a:off x="2512306" y="2872356"/>
            <a:ext cx="1927274" cy="472049"/>
          </a:xfrm>
          <a:prstGeom prst="homePlat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/>
          <p:cNvSpPr txBox="1"/>
          <p:nvPr/>
        </p:nvSpPr>
        <p:spPr>
          <a:xfrm rot="19601927">
            <a:off x="2825971" y="2696784"/>
            <a:ext cx="194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父元素节点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1612560" y="5432302"/>
            <a:ext cx="2198914" cy="45034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612560" y="5479754"/>
            <a:ext cx="209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mtClean="0"/>
              <a:t>第一个子元素节点</a:t>
            </a:r>
            <a:endParaRPr kumimoji="1"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8307181" y="5432302"/>
            <a:ext cx="2198914" cy="45034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8293086" y="5479754"/>
            <a:ext cx="224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最后</a:t>
            </a:r>
            <a:r>
              <a:rPr kumimoji="1" lang="zh-CN" altLang="en-US" smtClean="0"/>
              <a:t>一个子元素节点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91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网状</Template>
  <TotalTime>28</TotalTime>
  <Words>35</Words>
  <Application>Microsoft Macintosh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Century Gothic</vt:lpstr>
      <vt:lpstr>宋体</vt:lpstr>
      <vt:lpstr>Arial</vt:lpstr>
      <vt:lpstr>网状</vt:lpstr>
      <vt:lpstr>元素节点树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节点树</dc:title>
  <dc:creator>Microsoft Office 用户</dc:creator>
  <cp:lastModifiedBy>Microsoft Office 用户</cp:lastModifiedBy>
  <cp:revision>4</cp:revision>
  <dcterms:created xsi:type="dcterms:W3CDTF">2018-05-31T02:40:08Z</dcterms:created>
  <dcterms:modified xsi:type="dcterms:W3CDTF">2018-05-31T03:08:23Z</dcterms:modified>
</cp:coreProperties>
</file>