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012" y="195942"/>
            <a:ext cx="3223759" cy="642257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DOM</a:t>
            </a:r>
            <a:r>
              <a:rPr kumimoji="1" lang="zh-CN" altLang="en-US" sz="3600" dirty="0"/>
              <a:t>结构树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061858" y="250371"/>
            <a:ext cx="2079171" cy="587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0229" y="1480457"/>
            <a:ext cx="2144485" cy="5442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97729" y="1480457"/>
            <a:ext cx="2144485" cy="5442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81750" y="1480457"/>
            <a:ext cx="2144485" cy="5442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165771" y="1480457"/>
            <a:ext cx="2144485" cy="5442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8457" y="2667000"/>
            <a:ext cx="2144486" cy="5769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02429" y="2667000"/>
            <a:ext cx="1491342" cy="5769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69971" y="2666999"/>
            <a:ext cx="1491342" cy="5769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389119" y="2666999"/>
            <a:ext cx="2144486" cy="5769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826448" y="5347227"/>
            <a:ext cx="1426027" cy="8599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736917" y="4212380"/>
            <a:ext cx="1529443" cy="82614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788479" y="4200321"/>
            <a:ext cx="1578428" cy="838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55402" y="4200321"/>
            <a:ext cx="1572984" cy="838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916881" y="4200321"/>
            <a:ext cx="1861451" cy="838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048752" y="5333997"/>
            <a:ext cx="1453241" cy="8599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939642" y="5344882"/>
            <a:ext cx="1529443" cy="8599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46914" y="348343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Node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5285" y="1556656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Document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701142" y="1556656"/>
            <a:ext cx="193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CharacterData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588577" y="1556656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372598" y="1556656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Attributes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21472" y="2743200"/>
            <a:ext cx="195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HTMLDocument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982685" y="2753694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550229" y="2753694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Comment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595947" y="2753694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HTMLElement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03170" y="4272643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HTMLHead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85057" y="4288594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HTMLBody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782888" y="4296729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HTMLTitle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854284" y="4296729"/>
            <a:ext cx="198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HTMLParagraph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29144" y="5466774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HTMLInput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838948" y="5453740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HTMLTable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909957" y="5429458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/>
              <a:t>HTMLOthers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stCxn id="4" idx="2"/>
            <a:endCxn id="5" idx="0"/>
          </p:cNvCxnSpPr>
          <p:nvPr/>
        </p:nvCxnSpPr>
        <p:spPr>
          <a:xfrm flipH="1">
            <a:off x="1812472" y="838199"/>
            <a:ext cx="4288972" cy="64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4" idx="2"/>
            <a:endCxn id="6" idx="0"/>
          </p:cNvCxnSpPr>
          <p:nvPr/>
        </p:nvCxnSpPr>
        <p:spPr>
          <a:xfrm flipH="1">
            <a:off x="4669972" y="838199"/>
            <a:ext cx="1431472" cy="64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4" idx="2"/>
            <a:endCxn id="7" idx="0"/>
          </p:cNvCxnSpPr>
          <p:nvPr/>
        </p:nvCxnSpPr>
        <p:spPr>
          <a:xfrm>
            <a:off x="6101444" y="838199"/>
            <a:ext cx="1352549" cy="64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4" idx="2"/>
            <a:endCxn id="8" idx="0"/>
          </p:cNvCxnSpPr>
          <p:nvPr/>
        </p:nvCxnSpPr>
        <p:spPr>
          <a:xfrm>
            <a:off x="6101444" y="838199"/>
            <a:ext cx="4136570" cy="642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5" idx="2"/>
            <a:endCxn id="9" idx="0"/>
          </p:cNvCxnSpPr>
          <p:nvPr/>
        </p:nvCxnSpPr>
        <p:spPr>
          <a:xfrm flipH="1">
            <a:off x="1790700" y="2024743"/>
            <a:ext cx="21772" cy="642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endCxn id="10" idx="0"/>
          </p:cNvCxnSpPr>
          <p:nvPr/>
        </p:nvCxnSpPr>
        <p:spPr>
          <a:xfrm flipH="1">
            <a:off x="3848100" y="2012682"/>
            <a:ext cx="821871" cy="654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endCxn id="11" idx="0"/>
          </p:cNvCxnSpPr>
          <p:nvPr/>
        </p:nvCxnSpPr>
        <p:spPr>
          <a:xfrm>
            <a:off x="4680857" y="2024743"/>
            <a:ext cx="734785" cy="64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12" idx="0"/>
          </p:cNvCxnSpPr>
          <p:nvPr/>
        </p:nvCxnSpPr>
        <p:spPr>
          <a:xfrm>
            <a:off x="7443100" y="2013270"/>
            <a:ext cx="18262" cy="653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7461361" y="3260268"/>
            <a:ext cx="0" cy="63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3597729" y="3893960"/>
            <a:ext cx="824319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597729" y="3893960"/>
            <a:ext cx="0" cy="25000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11840927" y="3893960"/>
            <a:ext cx="0" cy="25000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3597729" y="6393981"/>
            <a:ext cx="824319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3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331</TotalTime>
  <Words>26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网状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 jinsong</cp:lastModifiedBy>
  <cp:revision>6</cp:revision>
  <dcterms:created xsi:type="dcterms:W3CDTF">2018-06-04T03:01:56Z</dcterms:created>
  <dcterms:modified xsi:type="dcterms:W3CDTF">2021-05-27T16:19:38Z</dcterms:modified>
</cp:coreProperties>
</file>