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7F55D-BB23-4E18-950C-CC065C8C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7DCBDA-4D01-488D-98FC-67C8FFC9A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8AB4F1-2F61-4BCD-84A5-43A52DAA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00E6-0238-4273-A138-5632CF68327A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16569-F83D-47B8-821E-1CFC2338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839B4-B001-4283-B781-7D55F0A0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DFE0-89F5-4E38-A74F-B80BFB4E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22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FA248-5FB2-4606-8CD8-6D11CB12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D626D0-E509-40F6-B1FB-7EB2A4908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6F0875-81A6-4E17-9431-B54FA9DE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00E6-0238-4273-A138-5632CF68327A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F3ACB-F861-4D25-BEF0-CE3175EF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AB0421-EDE6-4A2B-A465-D82FB91F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DFE0-89F5-4E38-A74F-B80BFB4E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13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251A29-C14B-41EA-AA48-17CF23F43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BB8530-7BAF-4C66-881A-72FC5CCFD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E32EE-CE9F-4512-83A4-1FD09AA7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00E6-0238-4273-A138-5632CF68327A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4B2CCE-553B-45FD-975D-A4DCA7CE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BAE653-D463-4730-B159-93F874BA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DFE0-89F5-4E38-A74F-B80BFB4E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19F0A-3C4E-4EEC-A996-A232A9FD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5A675-76AF-4FC4-9912-261F2197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D24FCC-B2DA-4CB8-AA12-BF1B8A73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00E6-0238-4273-A138-5632CF68327A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8B9423-F3A8-4440-BDDB-8538EFDD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2CF34-B72B-4801-B6E9-1EF5DF9A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DFE0-89F5-4E38-A74F-B80BFB4E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94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D8C31-7C23-4593-88B5-24C39A8E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2A638A-F2FE-4A4B-AD0F-8D4039A8B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ABE08-0994-4337-B162-6739999F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00E6-0238-4273-A138-5632CF68327A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4E2506-DF3D-4971-9A02-99FEB137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C90CF-201C-4814-91EB-235A14B4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DFE0-89F5-4E38-A74F-B80BFB4E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51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B44EC-4E3C-4FEC-A31D-8741BB6C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C5CFA-6572-4C55-A6E3-26F31E93E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DA7B05-27B0-425E-B68C-BD7ABE8A7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F963B8-57AE-4889-9C92-69F1F113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00E6-0238-4273-A138-5632CF68327A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F52433-2316-4F7D-B416-FDA6A1FF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1061CF-9C20-43D5-9EB7-B28F127D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DFE0-89F5-4E38-A74F-B80BFB4E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00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A7C57-C467-4255-9A57-B9C1199F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8BDE35-6950-44AE-B22B-087ED7A2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4203E5-72D4-4E61-802D-AD99EDE47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B8EE0F-9BF0-4399-95DF-404A354CA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8C14A5-CB34-40AA-8740-73BD3FD8D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F2B123-BD21-49FB-B54B-7A8746FF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00E6-0238-4273-A138-5632CF68327A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BEEED9-856A-4A07-AC97-1C38B738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3DDE8E-273B-4BC0-866E-7706447C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DFE0-89F5-4E38-A74F-B80BFB4E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10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801D3-B6B4-47F5-96F0-7D08905B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3A01F7-9425-4059-827C-AEF81571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00E6-0238-4273-A138-5632CF68327A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7EFBA9-C2E5-4467-827C-1D6CF979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2069D-FB5D-4A70-8570-DD277AE3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DFE0-89F5-4E38-A74F-B80BFB4E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16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26D24D-F155-4E27-A988-80D1EB45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00E6-0238-4273-A138-5632CF68327A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350D0F-E460-4413-87C0-D0E0FEA3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06D863-E9D0-4C50-93B3-F5264A93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DFE0-89F5-4E38-A74F-B80BFB4E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21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DCBF6-DBFA-4306-B6F4-2268FBE0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D44639-E7F6-4CFF-A972-50D9EFFE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EAACD7-ABE9-4AE8-8768-648B3C301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9BBB11-22CC-40B5-93B7-08E6137A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00E6-0238-4273-A138-5632CF68327A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86F4A9-C6CC-44B0-A6DC-D9B376A5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844A2-0567-4F7B-B9F6-CF65E117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DFE0-89F5-4E38-A74F-B80BFB4E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06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A0D3E-ADC5-46A3-8CE7-8D587241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3AC6EE-787B-41F6-A284-8AEDAF07F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DB704D-82FF-4243-B644-68BCC65E1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CD2ABB-0AEC-4EC7-9A20-517018F8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00E6-0238-4273-A138-5632CF68327A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3F6656-56E1-4DDA-B7D8-D63E89AD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0FFF2F-4453-4182-A0F0-403C6FAA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DFE0-89F5-4E38-A74F-B80BFB4E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07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DA95D1-E374-46F3-A77A-E4E2B9F8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4E3A05-C8ED-46F0-819B-1FECF3083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2627B-F9A6-42F3-BDE8-0341E76E8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100E6-0238-4273-A138-5632CF68327A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DFEB1-4731-4778-8509-6E15862DD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366BA-D61E-4371-A6A8-5C021F4F7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CDFE0-89F5-4E38-A74F-B80BFB4E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80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EAF20-4534-4A55-8EFE-318407C3D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Diagramas de actividad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AB1826-A5D5-46F9-A584-E45124A12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3452" y="5830333"/>
            <a:ext cx="5214151" cy="392913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Jose</a:t>
            </a:r>
            <a:r>
              <a:rPr lang="es-ES" dirty="0"/>
              <a:t> Manuel Sabarís Garcia DAWDUAL 1</a:t>
            </a:r>
          </a:p>
        </p:txBody>
      </p:sp>
    </p:spTree>
    <p:extLst>
      <p:ext uri="{BB962C8B-B14F-4D97-AF65-F5344CB8AC3E}">
        <p14:creationId xmlns:p14="http://schemas.microsoft.com/office/powerpoint/2010/main" val="164637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1B701-0264-4B6C-B1CD-5F88F1B8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2A75E-4781-4BA9-8E37-14E8E253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quiere explicar a detalle el proceso de una compra.</a:t>
            </a:r>
          </a:p>
          <a:p>
            <a:r>
              <a:rPr lang="es-ES" dirty="0"/>
              <a:t>El sistema recibe una orden de compra, comprueba si está completa, en caso negativo termina la ejecución, en caso afirmativo avanza a crear una orden, esta hace que se envíe el/los producto/s y al mismo tiempo se genera una factura y luego se envía finalizando así todo el proceso.</a:t>
            </a:r>
          </a:p>
        </p:txBody>
      </p:sp>
    </p:spTree>
    <p:extLst>
      <p:ext uri="{BB962C8B-B14F-4D97-AF65-F5344CB8AC3E}">
        <p14:creationId xmlns:p14="http://schemas.microsoft.com/office/powerpoint/2010/main" val="271011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9A30B-734F-4F16-8F09-0EADA3D6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FBAC9FA-1AE8-466C-9DDA-166646C4B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182" y="1588696"/>
            <a:ext cx="6325091" cy="49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11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82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Diagramas de actividad</vt:lpstr>
      <vt:lpstr>Ejercicio 1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actividad</dc:title>
  <dc:creator>Yosi Sabaris garcia</dc:creator>
  <cp:lastModifiedBy>Yosi Sabaris garcia</cp:lastModifiedBy>
  <cp:revision>3</cp:revision>
  <dcterms:created xsi:type="dcterms:W3CDTF">2020-05-15T08:33:38Z</dcterms:created>
  <dcterms:modified xsi:type="dcterms:W3CDTF">2020-05-15T09:08:39Z</dcterms:modified>
</cp:coreProperties>
</file>