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FDC896-37C5-4925-9568-7EC2ACD54E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FC14C98-E93A-437A-B28D-EAE042DDDD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067D90D-E0A6-41AB-9B1F-DCC5A4556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0A86D-9335-4BFA-AF70-263F6CA2B870}" type="datetimeFigureOut">
              <a:rPr lang="es-ES" smtClean="0"/>
              <a:t>15/05/2020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2618016-02CF-4A2F-A17E-C160BBE87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A3D68E8-1F20-4FCF-86A0-D90B0AA12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75E3B-46A9-415D-8990-B052EE497AA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6994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4CF4C1-5FEB-4A8E-9B54-6E65CBD92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C3D0AFF-79D8-417E-9A1C-FC786BB14C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8A3BDF0-55B1-45B5-98C7-1F3F4EF96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0A86D-9335-4BFA-AF70-263F6CA2B870}" type="datetimeFigureOut">
              <a:rPr lang="es-ES" smtClean="0"/>
              <a:t>15/05/2020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FE0C39-527B-417A-9A24-494A18416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26C0541-3548-4755-962C-1D60D692A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75E3B-46A9-415D-8990-B052EE497AA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2421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9D26C6B-E861-4A8A-80F3-3E91698D55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ED655E9-EF04-43E5-BBE5-C7807FF619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8D9D82B-66AF-4902-BD5A-27E77446C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0A86D-9335-4BFA-AF70-263F6CA2B870}" type="datetimeFigureOut">
              <a:rPr lang="es-ES" smtClean="0"/>
              <a:t>15/05/2020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BFBD67A-F405-499A-9F01-08B03454F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91DA1CC-D2B1-4DAD-A979-B3C54EDC3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75E3B-46A9-415D-8990-B052EE497AA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9887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947A48-76B5-4A09-8982-26ACB8C87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1780CC-4F32-460A-9CFE-E3A04ADD3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42BABA6-562B-4E73-B314-3C8DB75E9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0A86D-9335-4BFA-AF70-263F6CA2B870}" type="datetimeFigureOut">
              <a:rPr lang="es-ES" smtClean="0"/>
              <a:t>15/05/2020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8276DF7-1EDE-4B54-A67A-38E29F8DF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0EDFDB2-F3B6-44DF-8E2B-9CED29EFB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75E3B-46A9-415D-8990-B052EE497AA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47870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7074F8-8E21-49D4-B631-035CFEABA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C3B7955-B95E-4AB4-A343-9E2E0AC74C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D224274-43A7-4129-93D7-6F52F1DE4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0A86D-9335-4BFA-AF70-263F6CA2B870}" type="datetimeFigureOut">
              <a:rPr lang="es-ES" smtClean="0"/>
              <a:t>15/05/2020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4B9E437-9264-44A8-ACC2-982B16E2A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91B82D7-422D-4DF8-B205-32C96C8F5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75E3B-46A9-415D-8990-B052EE497AA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7940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087A80-28D8-4BA4-AD14-95CFA8D62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1BEA532-461A-4304-95D7-E0341EFFF1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C5943BA-BDFF-412A-AE67-8D51A7E19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3716398-DC84-481E-A2D9-0B59D1CD7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0A86D-9335-4BFA-AF70-263F6CA2B870}" type="datetimeFigureOut">
              <a:rPr lang="es-ES" smtClean="0"/>
              <a:t>15/05/2020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CBA0061-5421-4902-8A12-ADAA46C84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8ECEAAE-D257-45AF-BD8C-417FFCD8C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75E3B-46A9-415D-8990-B052EE497AA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0090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BCEFC5-8AA3-4399-BEBE-515134838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FC44015-6322-4261-89F5-FB967DDBF1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A0C10E9-B629-41C6-A1D8-3257F0D9D4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C630331-4A8A-4F67-9A77-24B889A113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8B0623B-25DE-43F8-9A73-FDFADCF56E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FDA0008-95A7-4451-B083-8EC6CF2EF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0A86D-9335-4BFA-AF70-263F6CA2B870}" type="datetimeFigureOut">
              <a:rPr lang="es-ES" smtClean="0"/>
              <a:t>15/05/2020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534C54C-8938-4A39-B43A-535D38AFB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623CD2B-82AA-4069-8603-DAB7909D4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75E3B-46A9-415D-8990-B052EE497AA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8187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0A657E-B251-4CDB-9F0A-7C6033004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D8FD162-3278-485E-8168-741D7E874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0A86D-9335-4BFA-AF70-263F6CA2B870}" type="datetimeFigureOut">
              <a:rPr lang="es-ES" smtClean="0"/>
              <a:t>15/05/2020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A80A82C-2462-4410-89B4-E0F66A289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F2FC2A0-6982-4BA7-AFCB-4D54374A1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75E3B-46A9-415D-8990-B052EE497AA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2186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CB50204-40A4-45BB-A387-60101281D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0A86D-9335-4BFA-AF70-263F6CA2B870}" type="datetimeFigureOut">
              <a:rPr lang="es-ES" smtClean="0"/>
              <a:t>15/05/2020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B949CE4-6958-41CA-AB88-C1191B07C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31ECCCA-44E0-4C9F-9733-2A6DE0E99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75E3B-46A9-415D-8990-B052EE497AA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0063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6EA411-26E9-4B0E-B56D-14E98E19F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10AF8AB-12C0-4265-A6EB-6689737B9E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4A83526-EDD3-464D-A0AB-023D37685C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AE9DB42-3E2C-490D-9DE3-CAFE0C570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0A86D-9335-4BFA-AF70-263F6CA2B870}" type="datetimeFigureOut">
              <a:rPr lang="es-ES" smtClean="0"/>
              <a:t>15/05/2020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033A0AC-776A-4693-BED1-AB38BF5D5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D05ACA9-214A-41D6-976F-74880886C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75E3B-46A9-415D-8990-B052EE497AA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00060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96A68D-8C6C-490B-9276-669162460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B0052AA-7131-44E6-8224-C38273F79D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9221027-5F88-4AAA-9DDF-A773D97048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6E56243-1063-4A93-A0BD-5CBF436EF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0A86D-9335-4BFA-AF70-263F6CA2B870}" type="datetimeFigureOut">
              <a:rPr lang="es-ES" smtClean="0"/>
              <a:t>15/05/2020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44BCACE-E3F9-4BA8-A245-D09B6FCF6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851AF91-0302-489A-96FD-106D4083D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75E3B-46A9-415D-8990-B052EE497AA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9232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8BE7470-2412-4BA2-AEE2-A42B5BF37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9B869D4-28DD-4043-9AC5-530A9924D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A473405-DACB-4872-BD62-034F7ED9F6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50A86D-9335-4BFA-AF70-263F6CA2B870}" type="datetimeFigureOut">
              <a:rPr lang="es-ES" smtClean="0"/>
              <a:t>15/05/2020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3A6896C-2AAB-47C0-BAA0-4CBBACC875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61AE7C0-CA51-4A8E-95F2-75DF67FAF1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75E3B-46A9-415D-8990-B052EE497AA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73138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9D4188-CE87-4482-BDE7-BE89E1FAE3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Diagramas de casos de uso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7BA596A-7996-4C6B-AE71-0F17FA5A72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16209" y="5839211"/>
            <a:ext cx="5199355" cy="455057"/>
          </a:xfrm>
        </p:spPr>
        <p:txBody>
          <a:bodyPr/>
          <a:lstStyle/>
          <a:p>
            <a:r>
              <a:rPr lang="es-ES" dirty="0" err="1"/>
              <a:t>Jose</a:t>
            </a:r>
            <a:r>
              <a:rPr lang="es-ES" dirty="0"/>
              <a:t> Manuel Sabarís García DAWDUAL 1</a:t>
            </a:r>
          </a:p>
        </p:txBody>
      </p:sp>
    </p:spTree>
    <p:extLst>
      <p:ext uri="{BB962C8B-B14F-4D97-AF65-F5344CB8AC3E}">
        <p14:creationId xmlns:p14="http://schemas.microsoft.com/office/powerpoint/2010/main" val="3681772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47BE11-D81A-4613-8CA2-C43569B62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 1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B215E3C-4D95-4D92-BBAB-AADA7EA39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 una aplicación de gestión de actividades deportivas tenemos 3 actores el administrador, el socio y una persona externa.</a:t>
            </a:r>
          </a:p>
          <a:p>
            <a:r>
              <a:rPr lang="es-ES" sz="2000" b="1" u="sng" dirty="0"/>
              <a:t>El administrador</a:t>
            </a:r>
            <a:r>
              <a:rPr lang="es-ES" sz="2000" b="1" dirty="0"/>
              <a:t>: </a:t>
            </a:r>
            <a:r>
              <a:rPr lang="es-ES" sz="2000" dirty="0"/>
              <a:t>podrá gestionar la parte de las actividades deportivas impartidas, dando altas con asignación de monitor, modificar y dar de baja. Por otro lado también está encargado de dar de alta, baja y modificar dichos monitores que imparten actividades.</a:t>
            </a:r>
          </a:p>
          <a:p>
            <a:r>
              <a:rPr lang="es-ES" sz="2000" b="1" u="sng" dirty="0"/>
              <a:t>El socio</a:t>
            </a:r>
            <a:r>
              <a:rPr lang="es-ES" sz="2000" b="1" dirty="0"/>
              <a:t>: </a:t>
            </a:r>
            <a:r>
              <a:rPr lang="es-ES" sz="2000" dirty="0"/>
              <a:t>podrá inscribirse en cualquier actividad siempre y cuando realice el pago y se le dará un resguardo del mismo, por otro lado podrá alquilar una instalación también a través de un pago pero dependiendo primeramente de comprobar que está disponible y en caso de alquiler actualizar dicha disponibilidad.</a:t>
            </a:r>
          </a:p>
          <a:p>
            <a:r>
              <a:rPr lang="es-ES" sz="2000" b="1" u="sng" dirty="0"/>
              <a:t>La persona externa</a:t>
            </a:r>
            <a:r>
              <a:rPr lang="es-ES" sz="2000" b="1" dirty="0"/>
              <a:t>: </a:t>
            </a:r>
            <a:r>
              <a:rPr lang="es-ES" sz="2000" dirty="0"/>
              <a:t>podrá hacerse socio a través de un formulario con información personal. Por otro lado puede simplemente consultar las instalaciones y también las actividades que hay.</a:t>
            </a:r>
            <a:endParaRPr lang="es-ES" sz="2000" b="1" u="sng" dirty="0"/>
          </a:p>
        </p:txBody>
      </p:sp>
    </p:spTree>
    <p:extLst>
      <p:ext uri="{BB962C8B-B14F-4D97-AF65-F5344CB8AC3E}">
        <p14:creationId xmlns:p14="http://schemas.microsoft.com/office/powerpoint/2010/main" val="1193942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CD0173-9950-4989-A81A-752FB864E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 2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D657C661-4E4F-4C9E-B7FE-BBA8ED9BC0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09985" y="1825625"/>
            <a:ext cx="617202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145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C113A3-C52D-4D2D-9914-64A4A072B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 3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92A85AB-D25B-4397-840E-26BDF309D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72C185D-742A-45EA-AE03-66A93E7C76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0854" y="1829420"/>
            <a:ext cx="5650683" cy="4347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163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50026F-2E29-4DA3-A489-BABDDA33A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 4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EC9D8FA-E7F5-4F69-8F20-7A91F2163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60BDC11-C2EE-4347-B04A-3C5CBEE056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2167" y="1825625"/>
            <a:ext cx="8144430" cy="4460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11079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170</Words>
  <Application>Microsoft Office PowerPoint</Application>
  <PresentationFormat>Panorámica</PresentationFormat>
  <Paragraphs>10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Diagramas de casos de uso</vt:lpstr>
      <vt:lpstr>Ejercicio 1</vt:lpstr>
      <vt:lpstr>Ejercicio 2</vt:lpstr>
      <vt:lpstr>Ejercicio 3</vt:lpstr>
      <vt:lpstr>Ejercicio 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Diagramas de casos de uso</dc:title>
  <dc:creator>Yosi Sabaris garcia</dc:creator>
  <cp:lastModifiedBy>Yosi Sabaris garcia</cp:lastModifiedBy>
  <cp:revision>6</cp:revision>
  <dcterms:created xsi:type="dcterms:W3CDTF">2020-05-15T07:30:55Z</dcterms:created>
  <dcterms:modified xsi:type="dcterms:W3CDTF">2020-05-15T08:25:56Z</dcterms:modified>
</cp:coreProperties>
</file>