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5477188" val="973" revOS="4"/>
      <pr:smFileRevision xmlns:pr="smNativeData" dt="1575477188" val="0"/>
      <pr:guideOptions xmlns:pr="smNativeData" dt="1575477188"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86" d="100"/>
          <a:sy n="86" d="100"/>
        </p:scale>
        <p:origin x="2626" y="209"/>
      </p:cViewPr>
    </p:cSldViewPr>
  </p:slideViewPr>
  <p:outlineViewPr>
    <p:cViewPr>
      <p:scale>
        <a:sx n="33" d="100"/>
        <a:sy n="33" d="100"/>
      </p:scale>
      <p:origin x="0" y="0"/>
    </p:cViewPr>
  </p:outlineViewPr>
  <p:sorterViewPr>
    <p:cViewPr>
      <p:scale>
        <a:sx n="1" d="100"/>
        <a:sy n="1" d="100"/>
      </p:scale>
      <p:origin x="0" y="0"/>
    </p:cViewPr>
  </p:sorterViewPr>
  <p:notesViewPr>
    <p:cSldViewPr snapToGrid="0">
      <p:cViewPr>
        <p:scale>
          <a:sx n="86" d="100"/>
          <a:sy n="86" d="100"/>
        </p:scale>
        <p:origin x="2626" y="209"/>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xBgAA0gUAABM8AADtFQAAEAAAACYAAAAIAAAAoaAAAAAAAAA="/>
              </a:ext>
            </a:extLst>
          </p:cNvSpPr>
          <p:nvPr>
            <p:ph type="ctrTitle"/>
          </p:nvPr>
        </p:nvSpPr>
        <p:spPr>
          <a:xfrm>
            <a:off x="1128395" y="946150"/>
            <a:ext cx="8637270" cy="2618105"/>
          </a:xfrm>
        </p:spPr>
        <p:txBody>
          <a:bodyPr vert="horz" wrap="square" lIns="91440" tIns="45720" rIns="91440" bIns="0" numCol="1" spcCol="215900" anchor="b">
            <a:prstTxWarp prst="textNoShape">
              <a:avLst/>
            </a:prstTxWarp>
          </a:bodyPr>
          <a:lstStyle>
            <a:lvl1pPr algn="l">
              <a:defRPr lang="es-es" sz="66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s-es"/>
            </a:pPr>
            <a:r>
              <a:t>Haga clic para modificar el estilo de título del patrón</a:t>
            </a:r>
          </a:p>
        </p:txBody>
      </p:sp>
      <p:sp>
        <p:nvSpPr>
          <p:cNvPr id="3" name="Subtitle 2"/>
          <p:cNvSpPr>
            <a:spLocks noGrp="1" noChangeArrowheads="1"/>
            <a:extLst>
              <a:ext uri="smNativeData">
                <pr:smNativeData xmlns:pr="smNativeData" val="SMDATA_13_xN/nXRMAAAAlAAAAZAAAAA0AAAAAkAAAAJAAAACQAAAAk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DtWMe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xBgAA7RUAABM8AACEHAAAEAAAACYAAAAIAAAAMaAAAAAAAAA="/>
              </a:ext>
            </a:extLst>
          </p:cNvSpPr>
          <p:nvPr>
            <p:ph type="subTitle" idx="1"/>
          </p:nvPr>
        </p:nvSpPr>
        <p:spPr>
          <a:xfrm>
            <a:off x="1128395" y="3564255"/>
            <a:ext cx="8637270" cy="1071245"/>
          </a:xfrm>
        </p:spPr>
        <p:txBody>
          <a:bodyPr vert="horz" wrap="square" lIns="91440" tIns="91440" rIns="91440" bIns="91440" numCol="1" spcCol="215900" anchor="t">
            <a:prstTxWarp prst="textNoShape">
              <a:avLst/>
            </a:prstTxWarp>
          </a:bodyPr>
          <a:lstStyle>
            <a:lvl1pPr marL="0" indent="0" algn="l">
              <a:buNone/>
              <a:defRPr lang="es-es" sz="1800" b="0">
                <a:solidFill>
                  <a:schemeClr val="tx1"/>
                </a:solidFill>
              </a:defRPr>
            </a:lvl1pPr>
            <a:lvl2pPr marL="457200" indent="0" algn="ctr">
              <a:buNone/>
              <a:defRPr lang="es-es" sz="18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s-es"/>
            </a:pPr>
            <a:r>
              <a:t>Haga clic para modificar el estilo de subtítulo del patrón</a:t>
            </a:r>
          </a:p>
        </p:txBody>
      </p:sp>
      <p:sp>
        <p:nvSpPr>
          <p:cNvPr id="4"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1707-49D2-70E1-9C9D-BFB459D36AEA}" type="datetime1">
              <a:t>11/30/2019</a:t>
            </a:fld>
          </a:p>
        </p:txBody>
      </p:sp>
      <p:sp>
        <p:nvSpPr>
          <p:cNvPr id="5"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BgAABwIAAH8rAADuAwAAEAAAACYAAAAIAAAAAQAAAAAAAAA="/>
              </a:ext>
            </a:extLst>
          </p:cNvSpPr>
          <p:nvPr>
            <p:ph type="ftr" sz="quarter" idx="11"/>
          </p:nvPr>
        </p:nvSpPr>
        <p:spPr>
          <a:xfrm>
            <a:off x="1127125" y="329565"/>
            <a:ext cx="5943600" cy="309245"/>
          </a:xfrm>
        </p:spPr>
        <p:txBody>
          <a:bodyPr/>
          <a:lstStyle/>
          <a:p>
            <a:pPr>
              <a:defRPr lang="en-us"/>
            </a:pPr>
          </a:p>
        </p:txBody>
      </p:sp>
      <p:sp>
        <p:nvSpPr>
          <p:cNvPr id="6"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NPQAA1AAAAApCAADuAwAAEAAAACYAAAAIAAAAAQAAAAAAAAA="/>
              </a:ext>
            </a:extLst>
          </p:cNvSpPr>
          <p:nvPr>
            <p:ph type="sldNum" sz="quarter" idx="12"/>
          </p:nvPr>
        </p:nvSpPr>
        <p:spPr>
          <a:xfrm>
            <a:off x="9924415" y="134620"/>
            <a:ext cx="810895" cy="504190"/>
          </a:xfrm>
        </p:spPr>
        <p:txBody>
          <a:bodyPr/>
          <a:lstStyle/>
          <a:p>
            <a:pPr>
              <a:defRPr lang="en-us"/>
            </a:pPr>
            <a:fld id="{3F251146-08D2-70E7-9C9D-FEB25FD36AAB}" type="slidenum">
              <a:t>‹Nº›</a:t>
            </a:fld>
          </a:p>
        </p:txBody>
      </p:sp>
      <p:pic>
        <p:nvPicPr>
          <p:cNvPr id="7" name="Picture 15"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QVWIBf///wEAAAAAAAAAAAAAAAAAAAAAAAAAAAAAAAAAAAAAAAAAAAAAAAJ/f38A3Nzg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Ed2sQ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Haga clic para modificar el estilo de título del patrón</a:t>
            </a:r>
          </a:p>
        </p:txBody>
      </p:sp>
      <p:sp>
        <p:nvSpPr>
          <p:cNvPr id="3" name="Vertical Text Placeholder 2"/>
          <p:cNvSpPr>
            <a:spLocks noGrp="1" noChangeArrowheads="1"/>
            <a:extLst>
              <a:ext uri="smNativeData">
                <pr:smNativeData xmlns:pr="smNativeData" val="SMDATA_13_xN/nX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B7pPJc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g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4"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CBtU8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5300-4ED2-70A5-9C9D-B8F01DD36AED}" type="datetime1">
              <a:t>11/30/2019</a:t>
            </a:fld>
          </a:p>
        </p:txBody>
      </p:sp>
      <p:sp>
        <p:nvSpPr>
          <p:cNvPr id="5"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DGhID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I8amw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2F45-0BD2-70D9-9C9D-FD8C61D36AA8}" type="slidenum">
              <a:t>‹Nº›</a:t>
            </a:fld>
          </a:p>
        </p:txBody>
      </p:sp>
      <p:pic>
        <p:nvPicPr>
          <p:cNvPr id="7" name="Picture 14"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xN/nX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WTfK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OAAA6gQAABJCAACVIQAAEAAAACYAAAAIAAAAA4AAAAAAAAA="/>
              </a:ext>
            </a:extLst>
          </p:cNvSpPr>
          <p:nvPr>
            <p:ph type="title"/>
          </p:nvPr>
        </p:nvSpPr>
        <p:spPr>
          <a:xfrm>
            <a:off x="9124950" y="798830"/>
            <a:ext cx="1615440" cy="4660265"/>
          </a:xfrm>
        </p:spPr>
        <p:txBody>
          <a:bodyPr vert="vert" wrap="square" lIns="91440" tIns="45720" rIns="91440" bIns="45720" numCol="1" spcCol="215900" anchor="t">
            <a:prstTxWarp prst="textNoShape">
              <a:avLst/>
            </a:prstTxWarp>
          </a:bodyPr>
          <a:lstStyle>
            <a:lvl1pPr algn="l">
              <a:defRPr lang="es-e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s-es"/>
            </a:pPr>
            <a:r>
              <a:t>Haga clic para modificar el estilo de título del patrón</a:t>
            </a:r>
          </a:p>
        </p:txBody>
      </p:sp>
      <p:sp>
        <p:nvSpPr>
          <p:cNvPr id="3" name="Vertical Text Placeholder 2"/>
          <p:cNvSpPr>
            <a:spLocks noGrp="1" noChangeArrowheads="1"/>
            <a:extLst>
              <a:ext uri="smNativeData">
                <pr:smNativeData xmlns:pr="smNativeData" val="SMDATA_13_xN/nX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IhuPs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6gQAAB03AACVIQAAEAAAACYAAAAIAAAAAwAAAAAAAAA="/>
              </a:ext>
            </a:extLst>
          </p:cNvSpPr>
          <p:nvPr>
            <p:ph idx="1"/>
          </p:nvPr>
        </p:nvSpPr>
        <p:spPr>
          <a:xfrm>
            <a:off x="1130300" y="798830"/>
            <a:ext cx="7828915" cy="4660265"/>
          </a:xfrm>
        </p:spPr>
        <p:txBody>
          <a:bodyPr vert="vert" wrap="square" lIns="91440" tIns="45720" rIns="91440" bIns="45720" numCol="1" spcCol="215900" anchor="t">
            <a:prstTxWarp prst="textNoShape">
              <a:avLst/>
            </a:prstTxWarp>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4"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4036-78D2-70B6-9C9D-8EE30ED36ADB}" type="datetime1">
              <a:t>11/30/2019</a:t>
            </a:fld>
          </a:p>
        </p:txBody>
      </p:sp>
      <p:sp>
        <p:nvSpPr>
          <p:cNvPr id="5"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35BF-F1D2-70C3-9C9D-07967BD36A52}" type="slidenum">
              <a:t>‹Nº›</a:t>
            </a:fld>
          </a:p>
        </p:txBody>
      </p:sp>
      <p:pic>
        <p:nvPicPr>
          <p:cNvPr id="7" name="Picture 16"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hFw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B0MAAOEEAAD8QwAAkSEAABAAAAAmAAAACAAAAP//////////"/>
              </a:ext>
            </a:extLst>
          </p:cNvPicPr>
          <p:nvPr/>
        </p:nvPicPr>
        <p:blipFill>
          <a:blip r:embed="rId2">
            <a:duotone>
              <a:prstClr val="black"/>
              <a:srgbClr val="C1C3CF">
                <a:tint val="40000"/>
                <a:satMod val="400000"/>
              </a:srgbClr>
            </a:duotone>
          </a:blip>
          <a:srcRect l="-110" t="0" r="59210" b="36430"/>
          <a:stretch>
            <a:fillRect/>
          </a:stretch>
        </p:blipFill>
        <p:spPr>
          <a:xfrm rot="5400000">
            <a:off x="8642350" y="3046730"/>
            <a:ext cx="4663440" cy="155575"/>
          </a:xfrm>
          <a:prstGeom prst="rect">
            <a:avLst/>
          </a:prstGeom>
          <a:noFill/>
          <a:ln>
            <a:noFill/>
          </a:ln>
          <a:effectLst/>
        </p:spPr>
      </p:pic>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Haga clic para modificar el estilo de título del patrón</a:t>
            </a:r>
          </a:p>
        </p:txBody>
      </p:sp>
      <p:sp>
        <p:nvSpPr>
          <p:cNvPr id="3" name="Content Placeholder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idx="1"/>
          </p:nvPr>
        </p:nvSpPr>
        <p:spPr/>
        <p:txBody>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4"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IAAAAAAAAA="/>
              </a:ext>
            </a:extLst>
          </p:cNvSpPr>
          <p:nvPr>
            <p:ph type="dt" sz="half" idx="10"/>
          </p:nvPr>
        </p:nvSpPr>
        <p:spPr/>
        <p:txBody>
          <a:bodyPr/>
          <a:lstStyle>
            <a:lvl1pP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54033-7DD2-70B6-9C9D-8BE30ED36ADE}" type="datetime1">
              <a:t>11/30/2019</a:t>
            </a:fld>
          </a:p>
        </p:txBody>
      </p:sp>
      <p:sp>
        <p:nvSpPr>
          <p:cNvPr id="5"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IAAAAAAAAA="/>
              </a:ext>
            </a:extLst>
          </p:cNvSpPr>
          <p:nvPr>
            <p:ph type="ftr" sz="quarter" idx="11"/>
          </p:nvPr>
        </p:nvSpPr>
        <p:spPr/>
        <p:txBody>
          <a:bodyPr/>
          <a:lstStyle>
            <a:lvl1pP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0CBD-F3D2-70FA-9C9D-05AF42D36A50}" type="slidenum">
              <a:t>‹Nº›</a:t>
            </a:fld>
          </a:p>
        </p:txBody>
      </p:sp>
      <p:pic>
        <p:nvPicPr>
          <p:cNvPr id="7" name="Picture 23"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Encabezado de secció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zgoAAPg7AABqFwAAEAAAACYAAAAIAAAAgaAAAAAAAAA="/>
              </a:ext>
            </a:extLst>
          </p:cNvSpPr>
          <p:nvPr>
            <p:ph type="title"/>
          </p:nvPr>
        </p:nvSpPr>
        <p:spPr>
          <a:xfrm>
            <a:off x="1129030" y="1756410"/>
            <a:ext cx="8619490" cy="2049780"/>
          </a:xfrm>
        </p:spPr>
        <p:txBody>
          <a:bodyPr vert="horz" wrap="square" lIns="91440" tIns="45720" rIns="91440" bIns="45720" numCol="1" spcCol="215900" anchor="b">
            <a:prstTxWarp prst="textNoShape">
              <a:avLst/>
            </a:prstTxWarp>
          </a:bodyPr>
          <a:lstStyle>
            <a:lvl1pPr algn="l">
              <a:defRPr lang="es-es" sz="36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s-es"/>
            </a:pPr>
            <a:r>
              <a:t>Haga clic para modificar el estilo de título del patrón</a:t>
            </a:r>
          </a:p>
        </p:txBody>
      </p:sp>
      <p:sp>
        <p:nvSpPr>
          <p:cNvPr id="3" name="Text Placeholder 2"/>
          <p:cNvSpPr>
            <a:spLocks noGrp="1" noChangeArrowheads="1"/>
            <a:extLst>
              <a:ext uri="smNativeData">
                <pr:smNativeData xmlns:pr="smNativeData" val="SMDATA_13_xN/nXRMAAAAlAAAAZAAAAA0AAAAAkAAAAJA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ahcAAPg7AAClHQAAEAAAACYAAAAIAAAAEaAAAAAAAAA="/>
              </a:ext>
            </a:extLst>
          </p:cNvSpPr>
          <p:nvPr>
            <p:ph idx="1"/>
          </p:nvPr>
        </p:nvSpPr>
        <p:spPr>
          <a:xfrm>
            <a:off x="1129030" y="3806190"/>
            <a:ext cx="8619490" cy="1012825"/>
          </a:xfrm>
        </p:spPr>
        <p:txBody>
          <a:bodyPr vert="horz" wrap="square" lIns="91440" tIns="91440" rIns="91440" bIns="45720" numCol="1" spcCol="215900" anchor="t">
            <a:prstTxWarp prst="textNoShape">
              <a:avLst/>
            </a:prstTxWarp>
          </a:bodyPr>
          <a:lstStyle>
            <a:lvl1pPr marL="0" indent="0" algn="l">
              <a:buNone/>
              <a:defRPr lang="es-es" sz="1800">
                <a:solidFill>
                  <a:schemeClr val="tx1"/>
                </a:solidFill>
              </a:defRPr>
            </a:lvl1pPr>
            <a:lvl2pPr marL="457200" indent="0">
              <a:buNone/>
              <a:defRPr lang="es-es" sz="1800">
                <a:solidFill>
                  <a:srgbClr val="8C8C8C"/>
                </a:solidFill>
              </a:defRPr>
            </a:lvl2pPr>
            <a:lvl3pPr marL="914400" indent="0">
              <a:buNone/>
              <a:defRPr lang="es-es" sz="1800">
                <a:solidFill>
                  <a:srgbClr val="8C8C8C"/>
                </a:solidFill>
              </a:defRPr>
            </a:lvl3pPr>
            <a:lvl4pPr marL="1371600" indent="0">
              <a:buNone/>
              <a:defRPr lang="es-es" sz="1600">
                <a:solidFill>
                  <a:srgbClr val="8C8C8C"/>
                </a:solidFill>
              </a:defRPr>
            </a:lvl4pPr>
            <a:lvl5pPr marL="1828800" indent="0">
              <a:buNone/>
              <a:defRPr lang="es-e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s-es"/>
            </a:pPr>
            <a:r>
              <a:t>Click To Edit Master Text Styles</a:t>
            </a:r>
          </a:p>
        </p:txBody>
      </p:sp>
      <p:sp>
        <p:nvSpPr>
          <p:cNvPr id="4"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2E2C-62D2-70D8-9C9D-948D60D36AC1}" type="datetime1">
              <a:t>11/30/2019</a:t>
            </a:fld>
          </a:p>
        </p:txBody>
      </p:sp>
      <p:sp>
        <p:nvSpPr>
          <p:cNvPr id="5"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36A7-E9D2-70C0-9C9D-1F9578D36A4A}" type="slidenum">
              <a:t>‹Nº›</a:t>
            </a:fld>
          </a:p>
        </p:txBody>
      </p:sp>
      <p:pic>
        <p:nvPicPr>
          <p:cNvPr id="7" name="Picture 15"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D7ArcC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BgAA5QUAAAxCAABpDAAAEAAAACYAAAAIAAAAAQAAAAAAAAA="/>
              </a:ext>
            </a:extLst>
          </p:cNvSpPr>
          <p:nvPr>
            <p:ph type="title"/>
          </p:nvPr>
        </p:nvSpPr>
        <p:spPr>
          <a:xfrm>
            <a:off x="1130935" y="958215"/>
            <a:ext cx="9605645" cy="1059180"/>
          </a:xfrm>
        </p:spPr>
        <p:txBody>
          <a:bodyPr/>
          <a:lstStyle/>
          <a:p>
            <a:pPr>
              <a:defRPr lang="es-es"/>
            </a:pPr>
            <a:r>
              <a:t>Haga clic para modificar el estilo de título del patrón</a:t>
            </a:r>
          </a:p>
        </p:txBody>
      </p:sp>
      <p:sp>
        <p:nvSpPr>
          <p:cNvPr id="3" name="Content Placeholder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Ug0AAIUjAACWIQAAEAAAACYAAAAIAAAAAQAAAAAAAAA="/>
              </a:ext>
            </a:extLst>
          </p:cNvSpPr>
          <p:nvPr>
            <p:ph idx="1"/>
          </p:nvPr>
        </p:nvSpPr>
        <p:spPr>
          <a:xfrm>
            <a:off x="1129030" y="2165350"/>
            <a:ext cx="4645025" cy="3294380"/>
          </a:xfrm>
        </p:spPr>
        <p:txBody>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4" name="Content Placeholder 3"/>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JQAAXA0AABNCAACVIQAAEAAAACYAAAAIAAAAAQAAAAAAAAA="/>
              </a:ext>
            </a:extLst>
          </p:cNvSpPr>
          <p:nvPr>
            <p:ph idx="2"/>
          </p:nvPr>
        </p:nvSpPr>
        <p:spPr>
          <a:xfrm>
            <a:off x="6095365" y="2171700"/>
            <a:ext cx="4645660" cy="3287395"/>
          </a:xfrm>
        </p:spPr>
        <p:txBody>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5" name="Date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0C05-4BD2-70FA-9C9D-BDAF42D36AE8}" type="datetime1">
              <a:t>11/30/2019</a:t>
            </a:fld>
          </a:p>
        </p:txBody>
      </p:sp>
      <p:sp>
        <p:nvSpPr>
          <p:cNvPr id="6" name="Footer Placeholder 5"/>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7B1C-52D2-708D-9C9D-A4D835D36AF1}" type="slidenum">
              <a:t>‹Nº›</a:t>
            </a:fld>
          </a:p>
        </p:txBody>
      </p:sp>
      <p:pic>
        <p:nvPicPr>
          <p:cNvPr id="8" name="Picture 15"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C1Ag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ació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LTqNR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3QUAAAxCAABdDAAAEAAAACYAAAAIAAAAAQAAAAAAAAA="/>
              </a:ext>
            </a:extLst>
          </p:cNvSpPr>
          <p:nvPr>
            <p:ph type="title"/>
          </p:nvPr>
        </p:nvSpPr>
        <p:spPr>
          <a:xfrm>
            <a:off x="1129030" y="953135"/>
            <a:ext cx="9607550" cy="1056640"/>
          </a:xfrm>
        </p:spPr>
        <p:txBody>
          <a:bodyPr/>
          <a:lstStyle/>
          <a:p>
            <a:pPr>
              <a:defRPr lang="es-es"/>
            </a:pPr>
            <a:r>
              <a:t>Haga clic para modificar el estilo de título del patrón</a:t>
            </a:r>
          </a:p>
        </p:txBody>
      </p:sp>
      <p:sp>
        <p:nvSpPr>
          <p:cNvPr id="3" name="Text Placeholder 2"/>
          <p:cNvSpPr>
            <a:spLocks noGrp="1" noChangeArrowheads="1"/>
            <a:extLst>
              <a:ext uri="smNativeData">
                <pr:smNativeData xmlns:pr="smNativeData" val="SMDATA_13_xN/n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OX8t+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WQ0AAIUjAABIEgAAEAAAACYAAAAIAAAAgaAAAAAAAAA="/>
              </a:ext>
            </a:extLst>
          </p:cNvSpPr>
          <p:nvPr>
            <p:ph idx="1"/>
          </p:nvPr>
        </p:nvSpPr>
        <p:spPr>
          <a:xfrm>
            <a:off x="1129030" y="2169795"/>
            <a:ext cx="4645025" cy="802005"/>
          </a:xfrm>
        </p:spPr>
        <p:txBody>
          <a:bodyPr vert="horz" wrap="square" lIns="91440" tIns="45720" rIns="91440" bIns="45720" numCol="1" spcCol="215900" anchor="b">
            <a:prstTxWarp prst="textNoShape">
              <a:avLst/>
            </a:prstTxWarp>
          </a:bodyPr>
          <a:lstStyle>
            <a:lvl1pPr marL="0" indent="0">
              <a:lnSpc>
                <a:spcPct val="100000"/>
              </a:lnSpc>
              <a:buNone/>
              <a:defRPr lang="es-es" sz="2800" b="0" baseline="0">
                <a:solidFill>
                  <a:schemeClr val="accent1"/>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s-es"/>
            </a:pPr>
            <a:r>
              <a:t>Haga clic para modificar los estilos de texto del patrón</a:t>
            </a:r>
          </a:p>
        </p:txBody>
      </p:sp>
      <p:sp>
        <p:nvSpPr>
          <p:cNvPr id="4" name="Content Placeholder 3"/>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DBA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TBIAAIUjAACkIQAAEAAAACYAAAAIAAAAAQAAAAAAAAA="/>
              </a:ext>
            </a:extLst>
          </p:cNvSpPr>
          <p:nvPr>
            <p:ph idx="2"/>
          </p:nvPr>
        </p:nvSpPr>
        <p:spPr>
          <a:xfrm>
            <a:off x="1129030" y="2974340"/>
            <a:ext cx="4645025" cy="2494280"/>
          </a:xfrm>
        </p:spPr>
        <p:txBody>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5" name="Text Placeholder 4"/>
          <p:cNvSpPr>
            <a:spLocks noGrp="1" noChangeArrowheads="1"/>
            <a:extLst>
              <a:ext uri="smNativeData">
                <pr:smNativeData xmlns:pr="smNativeData" val="SMDATA_13_xN/n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CD+Nb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9JQAAXg0AABFCAABOEgAAEAAAACYAAAAIAAAAgaAAAAAAAAA="/>
              </a:ext>
            </a:extLst>
          </p:cNvSpPr>
          <p:nvPr>
            <p:ph idx="3"/>
          </p:nvPr>
        </p:nvSpPr>
        <p:spPr>
          <a:xfrm>
            <a:off x="6094095" y="2172970"/>
            <a:ext cx="4645660" cy="802640"/>
          </a:xfrm>
        </p:spPr>
        <p:txBody>
          <a:bodyPr vert="horz" wrap="square" lIns="91440" tIns="45720" rIns="91440" bIns="45720" numCol="1" spcCol="215900" anchor="b">
            <a:prstTxWarp prst="textNoShape">
              <a:avLst/>
            </a:prstTxWarp>
          </a:bodyPr>
          <a:lstStyle>
            <a:lvl1pPr marL="0" indent="0">
              <a:lnSpc>
                <a:spcPct val="100000"/>
              </a:lnSpc>
              <a:buNone/>
              <a:defRPr lang="es-es" sz="2800" b="0" baseline="0">
                <a:solidFill>
                  <a:schemeClr val="accent1"/>
                </a:solidFill>
              </a:defRPr>
            </a:lvl1pPr>
            <a:lvl2pPr marL="457200" indent="0">
              <a:buNone/>
              <a:defRPr lang="es-es" sz="20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s-es"/>
            </a:pPr>
            <a:r>
              <a:t>Haga clic para modificar los estilos de texto del patrón</a:t>
            </a:r>
          </a:p>
        </p:txBody>
      </p:sp>
      <p:sp>
        <p:nvSpPr>
          <p:cNvPr id="6" name="Content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IQNrN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9JQAASBIAABFCAACVIQAAEAAAACYAAAAIAAAAAQAAAAAAAAA="/>
              </a:ext>
            </a:extLst>
          </p:cNvSpPr>
          <p:nvPr>
            <p:ph idx="4"/>
          </p:nvPr>
        </p:nvSpPr>
        <p:spPr>
          <a:xfrm>
            <a:off x="6094095" y="2971800"/>
            <a:ext cx="4645660" cy="2487295"/>
          </a:xfrm>
        </p:spPr>
        <p:txBody>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7" name="Date Placeholder 6"/>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Cb2PY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6D99-D7D2-709B-9C9D-21CE23D36A74}" type="datetime1">
              <a:t>11/30/2019</a:t>
            </a:fld>
          </a:p>
        </p:txBody>
      </p:sp>
      <p:sp>
        <p:nvSpPr>
          <p:cNvPr id="8" name="Footer Placeholder 7"/>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EGtyH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L040h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0F22-6CD2-70F9-9C9D-9AAC41D36ACF}" type="slidenum">
              <a:t>‹Nº›</a:t>
            </a:fld>
          </a:p>
        </p:txBody>
      </p:sp>
      <p:pic>
        <p:nvPicPr>
          <p:cNvPr id="10" name="Picture 17"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Solo el título">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OPspb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Haga clic para modificar el estilo de título del patrón</a:t>
            </a:r>
          </a:p>
        </p:txBody>
      </p:sp>
      <p:sp>
        <p:nvSpPr>
          <p:cNvPr id="3" name="Date Placeholder 2"/>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3IAk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372F-61D2-70C1-9C9D-979479D36AC2}" type="datetime1">
              <a:t>11/30/2019</a:t>
            </a:fld>
          </a:p>
        </p:txBody>
      </p:sp>
      <p:sp>
        <p:nvSpPr>
          <p:cNvPr id="4" name="Footer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Ps1LA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DMjQfc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3099-D7D2-70C6-9C9D-21937ED36A74}" type="slidenum">
              <a:t>‹Nº›</a:t>
            </a:fld>
          </a:p>
        </p:txBody>
      </p:sp>
      <p:pic>
        <p:nvPicPr>
          <p:cNvPr id="6" name="Picture 13"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En blanco">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HkCaM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26AF-E1D2-70D0-9C9D-178568D36A42}" type="datetime1">
              <a:t>11/30/2019</a:t>
            </a:fld>
          </a:p>
        </p:txBody>
      </p:sp>
      <p:sp>
        <p:nvSpPr>
          <p:cNvPr id="3" name="Footer Placeholder 2"/>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EUsBH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E6fFgk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1B7F-31D2-70ED-9C9D-C7B855D36A92}" type="slidenum">
              <a:t>‹Nº›</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ido con título">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xN/n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FABF7c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rBgAA3AUAABAbAAAlFAAAEAAAACYAAAAIAAAAgaAAAAAAAAA="/>
              </a:ext>
            </a:extLst>
          </p:cNvSpPr>
          <p:nvPr>
            <p:ph type="title"/>
          </p:nvPr>
        </p:nvSpPr>
        <p:spPr>
          <a:xfrm>
            <a:off x="1124585" y="952500"/>
            <a:ext cx="3274695" cy="2322195"/>
          </a:xfrm>
        </p:spPr>
        <p:txBody>
          <a:bodyPr vert="horz" wrap="square" lIns="91440" tIns="45720" rIns="91440" bIns="45720" numCol="1" spcCol="215900" anchor="b">
            <a:prstTxWarp prst="textNoShape">
              <a:avLst/>
            </a:prstTxWarp>
          </a:bodyPr>
          <a:lstStyle>
            <a:lvl1pPr algn="l">
              <a:defRPr lang="es-es" sz="2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s-es"/>
            </a:pPr>
            <a:r>
              <a:t>Haga clic para modificar el estilo de título del patrón</a:t>
            </a:r>
          </a:p>
        </p:txBody>
      </p:sp>
      <p:sp>
        <p:nvSpPr>
          <p:cNvPr id="3" name="Content Placeholder 2"/>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hzLA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HQAA3AUAAAtCAACTIQAAEAAAACYAAAAIAAAAgQAAAAAAAAA="/>
              </a:ext>
            </a:extLst>
          </p:cNvSpPr>
          <p:nvPr>
            <p:ph idx="1"/>
          </p:nvPr>
        </p:nvSpPr>
        <p:spPr>
          <a:xfrm>
            <a:off x="4723130" y="952500"/>
            <a:ext cx="6012815" cy="4505325"/>
          </a:xfrm>
        </p:spPr>
        <p:txBody>
          <a:bodyPr vert="horz" wrap="square" lIns="91440" tIns="45720" rIns="91440" bIns="45720" numCol="1" spcCol="215900" anchor="ctr">
            <a:prstTxWarp prst="textNoShape">
              <a:avLst/>
            </a:prstTxWarp>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4" name="Text Placeholder 3"/>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MFlZg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rBgAAJRQAABAbAACMIQAAEAAAACYAAAAIAAAAAYAAAAAAAAA="/>
              </a:ext>
            </a:extLst>
          </p:cNvSpPr>
          <p:nvPr>
            <p:ph idx="2"/>
          </p:nvPr>
        </p:nvSpPr>
        <p:spPr>
          <a:xfrm>
            <a:off x="1124585" y="3274695"/>
            <a:ext cx="3274695" cy="2178685"/>
          </a:xfrm>
        </p:spPr>
        <p:txBody>
          <a:bodyPr/>
          <a:lstStyle>
            <a:lvl1pPr marL="0" indent="0" algn="l">
              <a:buNone/>
              <a:defRPr lang="es-es" sz="1600"/>
            </a:lvl1pPr>
            <a:lvl2pPr marL="457200" indent="0">
              <a:buNone/>
              <a:defRPr lang="es-es" sz="1400"/>
            </a:lvl2pPr>
            <a:lvl3pPr marL="914400" indent="0">
              <a:buNone/>
              <a:defRPr lang="es-es" sz="1200"/>
            </a:lvl3pPr>
            <a:lvl4pPr marL="1371600" indent="0">
              <a:buNone/>
              <a:defRPr lang="es-es" sz="1000"/>
            </a:lvl4pPr>
            <a:lvl5pPr marL="1828800" indent="0">
              <a:buNone/>
              <a:defRPr lang="es-e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s-es"/>
            </a:pPr>
            <a:r>
              <a:t>Haga clic para modificar los estilos de texto del patrón</a:t>
            </a:r>
          </a:p>
        </p:txBody>
      </p:sp>
      <p:sp>
        <p:nvSpPr>
          <p:cNvPr id="5" name="Date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BdXJh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AAAAAAAAAAA="/>
              </a:ext>
            </a:extLst>
          </p:cNvSpPr>
          <p:nvPr>
            <p:ph type="dt" sz="half" idx="10"/>
          </p:nvPr>
        </p:nvSpPr>
        <p:spPr/>
        <p:txBody>
          <a:bodyPr/>
          <a:lstStyle/>
          <a:p>
            <a:pPr>
              <a:defRPr lang="en-us"/>
            </a:pPr>
            <a:fld id="{3F2522A3-EDD2-70D4-9C9D-1B816CD36A4E}" type="datetime1">
              <a:t>11/30/2019</a:t>
            </a:fld>
          </a:p>
        </p:txBody>
      </p:sp>
      <p:sp>
        <p:nvSpPr>
          <p:cNvPr id="6" name="Footer Placeholder 5"/>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HoWk8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2m3E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AAAAAAAAAAA="/>
              </a:ext>
            </a:extLst>
          </p:cNvSpPr>
          <p:nvPr>
            <p:ph type="sldNum" sz="quarter" idx="12"/>
          </p:nvPr>
        </p:nvSpPr>
        <p:spPr/>
        <p:txBody>
          <a:bodyPr/>
          <a:lstStyle/>
          <a:p>
            <a:pPr>
              <a:defRPr lang="en-us"/>
            </a:pPr>
            <a:fld id="{3F25046B-25D2-70F2-9C9D-D3A74AD36A86}" type="slidenum">
              <a:t>‹Nº›</a:t>
            </a:fld>
          </a:p>
        </p:txBody>
      </p:sp>
      <p:pic>
        <p:nvPicPr>
          <p:cNvPr id="8" name="Picture 15"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f///wAAAAAvBgAAOw4AAAAAAABkAAAAZAAAAAAAAAAjAAAABAAAAGQAAAAXAAAAFAAAAAAAAAAAAAAA/38AAP9/AAAAAAAACQAAAAQAAABg1SsE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LQgAA6gQAABAAAAAmAAAACAAAAP//////////"/>
              </a:ext>
            </a:extLst>
          </p:cNvPicPr>
          <p:nvPr/>
        </p:nvPicPr>
        <p:blipFill>
          <a:blip r:embed="rId2">
            <a:duotone>
              <a:prstClr val="black"/>
              <a:srgbClr val="C1C3CF">
                <a:tint val="40000"/>
                <a:satMod val="400000"/>
              </a:srgbClr>
            </a:duotone>
          </a:blip>
          <a:srcRect l="-110" t="0" r="15830" b="36430"/>
          <a:stretch>
            <a:fillRect/>
          </a:stretch>
        </p:blipFill>
        <p:spPr>
          <a:xfrm>
            <a:off x="1125220" y="643255"/>
            <a:ext cx="9610725" cy="155575"/>
          </a:xfrm>
          <a:prstGeom prst="rect">
            <a:avLst/>
          </a:prstGeom>
          <a:noFill/>
          <a:ln>
            <a:noFill/>
          </a:ln>
          <a:effectLst/>
        </p:spPr>
      </p:pic>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Imagen con título">
    <p:spTree>
      <p:nvGrpSpPr>
        <p:cNvPr id="1" name=""/>
        <p:cNvGrpSpPr/>
        <p:nvPr/>
      </p:nvGrpSpPr>
      <p:grpSpPr>
        <a:xfrm>
          <a:off x="0" y="0"/>
          <a:ext cx="0" cy="0"/>
          <a:chOff x="0" y="0"/>
          <a:chExt cx="0" cy="0"/>
        </a:xfrm>
      </p:grpSpPr>
      <p:grpSp>
        <p:nvGrpSpPr>
          <p:cNvPr id="2" name="Group 7"/>
          <p:cNvGrpSpPr>
            <a:extLst>
              <a:ext uri="smNativeData">
                <pr:smNativeData xmlns:pr="smNativeData" val="SMDATA_7_xN/nX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P8tAAD3AgAAEEcAAKQiAAAQAAAAJgAAAAgAAAD/////AAAAAA=="/>
              </a:ext>
            </a:extLst>
          </p:cNvGrpSpPr>
          <p:nvPr/>
        </p:nvGrpSpPr>
        <p:grpSpPr>
          <a:xfrm>
            <a:off x="7477125" y="481965"/>
            <a:ext cx="4074795" cy="5149215"/>
            <a:chOff x="7477125" y="481965"/>
            <a:chExt cx="4074795" cy="5149215"/>
          </a:xfrm>
        </p:grpSpPr>
        <p:sp>
          <p:nvSpPr>
            <p:cNvPr id="4" name="Rectangle 17"/>
            <p:cNvSpPr>
              <a:extLst>
                <a:ext uri="smNativeData">
                  <pr:smNativeData xmlns:pr="smNativeData" val="SMDATA_13_xN/nXRMAAAAlAAAAZAAAAA0AAAAAkAAAAEgAAACQAAAASAAAAAAAAAAAAAAAAAAAAAEAAABQAAAAAAAAAAAA4D8AAAAAAADgPwAAAAAAAOA/AAAAAAAA4D8AAAAAAADgPwAAAAAAAOA/AAAAAAAA4D8AAAAAAADgPwAAAAAAAOA/AAAAAAAA4D8CAAAAjAAAAAEAAAADAAAAJiYmAAwMDAAAAAAAAAAAAAAAAAAAAAAAAAAAAAAAAAAAAAAAZAAAAAEAAABAAAAAAAAAAGQAAAAOAQAAAAAAAAAAAAAAAAAAAAAAAAAAAAAAAAAAAAAAAAAAAAAAAAAAAAAAAAAAAAAAAAAAAAAAAAAAAAAAAAAAAAAAAAAAAAAAAAAAFAAAADwAAAAAAAAAAAAAAEFViAwUAAAAAQAAABQAAAAUAAAAFAAAAAEAAAAAAAAAZAAAAGQAAAAAAAAAZAAAAGQAAAAVAAAAYAAAAAEAAAAAAAAAAAAAAAAAAAAAAAAAAAAAAAAAAABdNwAAAAAAAAAAAAABAAAAAAAAAAAAAABkAAAAAAAAABQAAABD4f//AAAAACYAAAAAAAAAvR4AAAAAAAAmAAAAZAAAABYAAABMAAAAAQAAAAAAAAAAAAAAAAAAAAEAAAAAAAAAQgAAAEUAAABhAQAAYgAAAGIAAAAAAAAAy8vLAEIAAABFAAAAYQEAAGIAAABiAAAAAAAAABcAAAAUAAAAAAAAAAAAAAD/fwAA/38AAAAAAAAJAAAABAAAAKBm52gMAAAAEAAAAAAAAAAAAAAAAAAAAAAAAAAeAAAAaAAAAAAAAAAAAAAAAAAAAAAAAAAAAAAAECcAABAnAAAAAAAAAAAAAAAAAAAAAAAAAAAAAAAAAAAAAAAAAAAAAMgAAAAAAAAAwMD/AAAAAABkAAAAMgAAAAAAAABkAAAAAAAAAH9/fwAKAAAAHwAAAFQAAAAmJiYADAwMAAAAAAAAAAAAAAAAAAAAAAAAAAAAAAAAAAAAAAAAAAAAQVWIBQAAAAAAAAAAy8vLAMDA/wB/f38AAAAAAAAAAAAAAAAAAAAAAAAAAAAhAAAAGAAAABQAAAD/LQAA9wIAABBHAACkIgAAAAAAACYAAAAIAAAA//////////8="/>
                </a:ext>
              </a:extLst>
            </p:cNvSpPr>
            <p:nvPr/>
          </p:nvSpPr>
          <p:spPr>
            <a:xfrm>
              <a:off x="7477125" y="481965"/>
              <a:ext cx="4074795" cy="5149215"/>
            </a:xfrm>
            <a:prstGeom prst="rect">
              <a:avLst/>
            </a:prstGeom>
            <a:gradFill flip="none" rotWithShape="0">
              <a:gsLst>
                <a:gs pos="0">
                  <a:srgbClr val="262626"/>
                </a:gs>
                <a:gs pos="100000">
                  <a:srgbClr val="0C0C0C"/>
                </a:gs>
              </a:gsLst>
              <a:lin ang="5400000" scaled="0"/>
              <a:tileRect/>
            </a:gradFill>
            <a:ln>
              <a:noFill/>
            </a:ln>
            <a:effectLst>
              <a:outerShdw blurRad="127000" dist="228397" dir="4736400" sx="98000" sy="98000" algn="tl">
                <a:srgbClr val="000000">
                  <a:alpha val="34000"/>
                </a:srgbClr>
              </a:outerShdw>
            </a:effectLst>
            <a:sp3d prstMaterial="legacyMatte"/>
          </p:spPr>
        </p:sp>
        <p:sp>
          <p:nvSpPr>
            <p:cNvPr id="3" name="Rectangle 18"/>
            <p:cNvSpPr>
              <a:extLst>
                <a:ext uri="smNativeData">
                  <pr:smNativeData xmlns:pr="smNativeData" val="SMDATA_13_xN/nXRMAAAAlAAAAZAAAAA0AAAAAkAAAAEgAAACQAAAASAAAAAAAAAAAAAAAAAAAAAEAAABQAAAAAAAAAAAA4D8AAAAAAADgPwAAAAAAAOA/AAAAAAAA4D8AAAAAAADgPwAAAAAAAOA/AAAAAAAA4D8AAAAAAADgPwAAAAAAAOA/AAAAAAAA4D8CAAAAjAAAAAEAAAADAAAA2traAP///gAAAAAAAAAAAAAAAAAAAAAAAAAAAAAAAAAAAAAAZAAAAAEAAABAAAAAAAAAAJz///9aAAAAAAAAAAAAAAAAAAAAAAAAAAAAAAAAAAAAAAAAAAAAAAAAAAAAAAAAAAAAAAAAAAAAAAAAAAAAAAAAAAAAAAAAAAAAAAAAAAAAFAAAADwAAAABAAAAAAAAABkZGQBQAAAAAQAAACMAAAAjAAAAIwAAAAEAAAAAAAAAZAAAAGQAAAAAAAAAZAAAAGQAAAAVAAAAYAAAAAEAAAAAAAAAAAAAAAAAAAAAAAAAAAAAAAAAAABdNwAAAAAAAAAAAAABAAAAAAAAAAAAAABkAAAAAAAAABQAAABD4f//AAAAACYAAAAAAAAAvR4AAAAAAAAmAAAAZAAAABYAAABMAAAAAAAAAAAAAAAEAAAAAAAAAAEAAADc3OAKAAAAACgAAAAoAAAAZAAAAGQAAAAAAAAAzMzMAAAAAABQAAAAUAAAAGQAAABkAAAAAAAAABcAAAAUAAAAAAAAAAAAAAD/fwAA/38AAAAAAAAJAAAABAAAABCSwDkMAAAAEAAAAAAAAAAAAAAAAAAAAAAAAAAeAAAAaAAAAAAAAAAAAAAAAAAAAAAAAAAAAAAAECcAABAnAAAAAAAAAAAAAAAAAAAAAAAAAAAAAAAAAAAAAAAAAAAAABQAAAAAAAAAwMD/AAAAAABkAAAAMgAAAAAAAABkAAAAAAAAAH9/fwAKAAAAHwAAAFQAAADa2toA///+AAAAAAAAAAAAAAAAAAAAAAAAAAAAAAAAAAAAAAAAAAAAGRkZAAAAAAAAAAADzMzMAMDA/wB/f38AAAAAAAAAAAAAAAAAAAAAAAAAAAAhAAAAGAAAABQAAADsLwAA/wQAACZFAAB5IAAAAAAAACYAAAAIAAAA//////////8="/>
                </a:ext>
              </a:extLst>
            </p:cNvSpPr>
            <p:nvPr/>
          </p:nvSpPr>
          <p:spPr>
            <a:xfrm>
              <a:off x="7790180" y="812165"/>
              <a:ext cx="3450590" cy="4466590"/>
            </a:xfrm>
            <a:prstGeom prst="rect">
              <a:avLst/>
            </a:prstGeom>
            <a:gradFill flip="none" rotWithShape="0">
              <a:gsLst>
                <a:gs pos="0">
                  <a:srgbClr val="DADADA"/>
                </a:gs>
                <a:gs pos="100000">
                  <a:srgbClr val="FFFFFE"/>
                </a:gs>
              </a:gsLst>
              <a:lin ang="16200000" scaled="0"/>
              <a:tileRect/>
            </a:gradFill>
            <a:ln w="50800" cap="flat" cmpd="sng" algn="ctr">
              <a:solidFill>
                <a:srgbClr val="191919"/>
              </a:solidFill>
              <a:prstDash val="solid"/>
              <a:headEnd type="none"/>
              <a:tailEnd type="none"/>
            </a:ln>
            <a:effectLst/>
            <a:sp3d prstMaterial="legacyMatte"/>
          </p:spPr>
        </p:sp>
      </p:grpSp>
      <p:sp>
        <p:nvSpPr>
          <p:cNvPr id="5" name="Title 1"/>
          <p:cNvSpPr>
            <a:spLocks noGrp="1" noChangeArrowheads="1"/>
            <a:extLst>
              <a:ext uri="smNativeData">
                <pr:smNativeData xmlns:pr="smNativeData" val="SMDATA_13_xN/n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FQylJ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BgAA8wYAAPYqAADJEgAAEAAAACYAAAAIAAAAgaAAAAAAAAA="/>
              </a:ext>
            </a:extLst>
          </p:cNvSpPr>
          <p:nvPr>
            <p:ph type="title"/>
          </p:nvPr>
        </p:nvSpPr>
        <p:spPr>
          <a:xfrm>
            <a:off x="1129030" y="1129665"/>
            <a:ext cx="5854700" cy="1924050"/>
          </a:xfrm>
        </p:spPr>
        <p:txBody>
          <a:bodyPr vert="horz" wrap="square" lIns="91440" tIns="45720" rIns="91440" bIns="45720" numCol="1" spcCol="215900" anchor="b">
            <a:prstTxWarp prst="textNoShape">
              <a:avLst/>
            </a:prstTxWarp>
          </a:bodyPr>
          <a:lstStyle>
            <a:lvl1pPr>
              <a:defRPr lang="es-e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s-es"/>
            </a:pPr>
            <a:r>
              <a:t>Haga clic para modificar el estilo de título del patrón</a:t>
            </a:r>
          </a:p>
        </p:txBody>
      </p:sp>
      <p:sp>
        <p:nvSpPr>
          <p:cNvPr id="6" name="Picture Placeholder 2"/>
          <p:cNvSpPr>
            <a:spLocks noGrp="1" noChangeArrowheads="1"/>
            <a:extLst>
              <a:ext uri="smNativeData">
                <pr:smNativeData xmlns:pr="smNativeData" val="SMDATA_13_xN/nXRMAAAAlAAAAZAAAAC0AAAAAkAAAAEgAAACQAAAASAAAAAAAAAAAAAAAAAAAAAEAAABQAAAAAAAAAAAA4D8AAAAAAADgPwAAAAAAAOA/AAAAAAAA4D8AAAAAAADgPwAAAAAAAOA/AAAAAAAA4D8AAAAAAADgPwAAAAAAAOA/AAAAAAAA4D8CAAAAjAAAAAEAAAAAAAAA2Nj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Ogt+28MAAAAEAAAAAAAAAAAAAAAAAAAAAAAAAAeAAAAaAAAAAAAAAAAAAAAAAAAAAAAAAAAAAAAECcAABAnAAAAAAAAAAAAAAAAAAAAAAAAAAAAAAAAAAAAAAAAAAAAABQAAAAAAAAAwMD/AAAAAABkAAAAMgAAAAAAAABkAAAAAAAAAH9/fwAKAAAAHwAAAFQAAADY2NgAAAAAAQAAAAAAAAAAAAAAAAAAAAAAAAAAAAAAAAAAAAAAAAAAAAAAAn9/fwAAAAADzMzMAMDA/wB/f38AAAAAAAAAAAAAAAAAAAAAAAAAAAAhAAAAGAAAABQAAAD6MQAA6AYAACZDAACwHgAAEAAAACYAAAAIAAAAAYAAAP//wQE="/>
              </a:ext>
            </a:extLst>
          </p:cNvSpPr>
          <p:nvPr>
            <p:ph type="pic" idx="1"/>
          </p:nvPr>
        </p:nvSpPr>
        <p:spPr>
          <a:xfrm>
            <a:off x="8124190" y="1122680"/>
            <a:ext cx="2791460" cy="3865880"/>
          </a:xfrm>
          <a:solidFill>
            <a:srgbClr val="D8D8D8"/>
          </a:solidFill>
          <a:ln>
            <a:noFill/>
          </a:ln>
          <a:effectLst/>
        </p:spPr>
        <p:txBody>
          <a:bodyPr/>
          <a:lstStyle>
            <a:lvl1pPr marL="0" indent="0" algn="ctr">
              <a:buNone/>
              <a:defRPr lang="es-es" sz="3200"/>
            </a:lvl1pPr>
            <a:lvl2pPr marL="457200" indent="0">
              <a:buNone/>
              <a:defRPr lang="es-es" sz="2800"/>
            </a:lvl2pPr>
            <a:lvl3pPr marL="914400" indent="0">
              <a:buNone/>
              <a:defRPr lang="es-es" sz="2400"/>
            </a:lvl3pPr>
            <a:lvl4pPr marL="1371600" indent="0">
              <a:buNone/>
              <a:defRPr lang="es-es" sz="2000"/>
            </a:lvl4pPr>
            <a:lvl5pPr marL="1828800" indent="0">
              <a:buNone/>
              <a:defRPr lang="es-e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s-es"/>
            </a:pPr>
            <a:r>
              <a:t>Haga clic en el icono para agregar una imagen</a:t>
            </a:r>
          </a:p>
        </p:txBody>
      </p:sp>
      <p:sp>
        <p:nvSpPr>
          <p:cNvPr id="7" name="Text Placeholder 3"/>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JhRv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xBgAAyRIAAOgqAACuHwAAEAAAACYAAAAIAAAAAaAAAAAAAAA="/>
              </a:ext>
            </a:extLst>
          </p:cNvSpPr>
          <p:nvPr>
            <p:ph idx="2"/>
          </p:nvPr>
        </p:nvSpPr>
        <p:spPr>
          <a:xfrm>
            <a:off x="1128395" y="3053715"/>
            <a:ext cx="5846445" cy="2096135"/>
          </a:xfrm>
        </p:spPr>
        <p:txBody>
          <a:bodyPr vert="horz" wrap="square" lIns="91440" tIns="45720" rIns="91440" bIns="45720" numCol="1" spcCol="215900" anchor="t">
            <a:prstTxWarp prst="textNoShape">
              <a:avLst/>
            </a:prstTxWarp>
          </a:bodyPr>
          <a:lstStyle>
            <a:lvl1pPr marL="0" indent="0" algn="l">
              <a:buNone/>
              <a:defRPr lang="es-es" sz="1800"/>
            </a:lvl1pPr>
            <a:lvl2pPr marL="457200" indent="0">
              <a:buNone/>
              <a:defRPr lang="es-es" sz="1400"/>
            </a:lvl2pPr>
            <a:lvl3pPr marL="914400" indent="0">
              <a:buNone/>
              <a:defRPr lang="es-es" sz="1200"/>
            </a:lvl3pPr>
            <a:lvl4pPr marL="1371600" indent="0">
              <a:buNone/>
              <a:defRPr lang="es-es" sz="1000"/>
            </a:lvl4pPr>
            <a:lvl5pPr marL="1828800" indent="0">
              <a:buNone/>
              <a:defRPr lang="es-e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s-es"/>
            </a:pPr>
            <a:r>
              <a:t>Haga clic para modificar los estilos de texto del patrón</a:t>
            </a:r>
          </a:p>
        </p:txBody>
      </p:sp>
      <p:sp>
        <p:nvSpPr>
          <p:cNvPr id="8" name="Date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DIdt7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sBgAApiEAAOgqAACeIwAAEAAAACYAAAAIAAAAAYAAAAAAAAA="/>
              </a:ext>
            </a:extLst>
          </p:cNvSpPr>
          <p:nvPr>
            <p:ph type="dt" sz="half" idx="10"/>
          </p:nvPr>
        </p:nvSpPr>
        <p:spPr>
          <a:xfrm>
            <a:off x="1125220" y="5469890"/>
            <a:ext cx="5849620" cy="320040"/>
          </a:xfrm>
        </p:spPr>
        <p:txBody>
          <a:bodyPr/>
          <a:lstStyle>
            <a:lvl1pPr algn="l">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50556-18D2-70F3-9C9D-EEA64BD36ABB}" type="datetime1">
              <a:t>11/30/2019</a:t>
            </a:fld>
          </a:p>
        </p:txBody>
      </p:sp>
      <p:sp>
        <p:nvSpPr>
          <p:cNvPr id="9" name="Footer Placeholder 5"/>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HZWNw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sBgAA9gEAAO4kAADvAwAAEAAAACYAAAAIAAAAAQAAAAAAAAA="/>
              </a:ext>
            </a:extLst>
          </p:cNvSpPr>
          <p:nvPr>
            <p:ph type="ftr" sz="quarter" idx="11"/>
          </p:nvPr>
        </p:nvSpPr>
        <p:spPr>
          <a:xfrm>
            <a:off x="1125220" y="318770"/>
            <a:ext cx="4878070" cy="320675"/>
          </a:xfrm>
        </p:spPr>
        <p:txBody>
          <a:bodyPr/>
          <a:lstStyle/>
          <a:p>
            <a:pPr>
              <a:defRPr lang="en-us"/>
            </a:pPr>
          </a:p>
        </p:txBody>
      </p:sp>
      <p:sp>
        <p:nvSpPr>
          <p:cNvPr id="10" name="Slide Number Placeholder 6"/>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HIU3Y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JQAA2AAAAPwqAADxAwAAEAAAACYAAAAIAAAAAQAAAAAAAAA="/>
              </a:ext>
            </a:extLst>
          </p:cNvSpPr>
          <p:nvPr>
            <p:ph type="sldNum" sz="quarter" idx="12"/>
          </p:nvPr>
        </p:nvSpPr>
        <p:spPr>
          <a:xfrm>
            <a:off x="6176645" y="137160"/>
            <a:ext cx="810895" cy="503555"/>
          </a:xfrm>
        </p:spPr>
        <p:txBody>
          <a:bodyPr/>
          <a:lstStyle/>
          <a:p>
            <a:pPr>
              <a:defRPr lang="en-us"/>
            </a:pPr>
            <a:fld id="{3F2542B0-FED2-70B4-9C9D-08E10CD36A5D}" type="slidenum">
              <a:t>‹Nº›</a:t>
            </a:fld>
          </a:p>
        </p:txBody>
      </p:sp>
      <p:pic>
        <p:nvPicPr>
          <p:cNvPr id="11" name="Picture 21" descr="RedHashing.emf"/>
          <p:cNvPicPr>
            <a:extLst>
              <a:ext uri="smNativeData">
                <pr:smNativeData xmlns:pr="smNativeData" val="SMDATA_15_xN/nXRMAAAAlAAAAEQAAAA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9P///y8AAAD3EgAASA4AAAAAAABkAAAAZAAAAAAAAAAjAAAABAAAAGQAAAAXAAAAFAAAAAAAAAAAAAAA/38AAP9/AAAAAAAACQAAAAQAAAAAAAAADAAAABAAAAAAAAAAAAAAAAAAAAAAAAAAHgAAAGgAAAAAAAAAAAAAAAAAAAAAAAAAAAAAABAnAAAQJwAAAAAAAAAAAAAAAAAAAAAAAAAAAAAAAAAAAAAAAAAAAAAUAAAAAAAAAMDA/wAAAAAAZAAAADIAAAAAAAAAAAAAAGQAAADBw88ACgAAAB8AAABUAAAAAAAABQAAAAEAAAAAAAAAAAAAAAAAAAAAAAAAAAAAAAAAAAAAAAAAAAAAAAJ/f38AAAAAA8zMzADAwP8AwcPPAAAAAAAAAAAAAAAAAP///wAAAAAAIQAAABgAAAAUAAAA7AYAAPUDAAAYKwAA6gQAABAAAAAmAAAACAAAAP//////////"/>
              </a:ext>
            </a:extLst>
          </p:cNvPicPr>
          <p:nvPr/>
        </p:nvPicPr>
        <p:blipFill>
          <a:blip r:embed="rId2">
            <a:duotone>
              <a:prstClr val="black"/>
              <a:srgbClr val="C1C3CF">
                <a:tint val="40000"/>
                <a:satMod val="400000"/>
              </a:srgbClr>
            </a:duotone>
          </a:blip>
          <a:srcRect l="-120" t="470" r="48550" b="36560"/>
          <a:stretch>
            <a:fillRect/>
          </a:stretch>
        </p:blipFill>
        <p:spPr>
          <a:xfrm>
            <a:off x="1125220" y="643255"/>
            <a:ext cx="5880100" cy="155575"/>
          </a:xfrm>
          <a:prstGeom prst="rect">
            <a:avLst/>
          </a:prstGeom>
          <a:noFill/>
          <a:ln>
            <a:noFill/>
          </a:ln>
          <a:effectLst/>
        </p:spPr>
      </p:pic>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gradFill flip="none" rotWithShape="0">
          <a:gsLst>
            <a:gs pos="0">
              <a:schemeClr val="bg1"/>
            </a:gs>
            <a:gs pos="100000">
              <a:srgbClr val="F9F9F9"/>
            </a:gs>
          </a:gsLst>
          <a:path path="circle">
            <a:fillToRect l="50000" t="0" r="50000" b="100000"/>
          </a:path>
          <a:tileRect/>
        </a:gradFill>
        <a:effectLst/>
      </p:bgPr>
    </p:bg>
    <p:spTree>
      <p:nvGrpSpPr>
        <p:cNvPr id="1" name=""/>
        <p:cNvGrpSpPr/>
        <p:nvPr/>
      </p:nvGrpSpPr>
      <p:grpSpPr>
        <a:xfrm>
          <a:off x="0" y="0"/>
          <a:ext cx="0" cy="0"/>
          <a:chOff x="0" y="0"/>
          <a:chExt cx="0" cy="0"/>
        </a:xfrm>
      </p:grpSpPr>
      <p:pic>
        <p:nvPicPr>
          <p:cNvPr id="2" name="Picture 11"/>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AAAAAJoAAAAAAAAAZv///wAAAABkAAAAZAAAAAAAAAAjAAAABAAAAGQAAAAXAAAAFAAAAAAAAAAAAAAA/38AAP9/AAAAAAAACQAAAAQAAAAAAAAADAAAABAAAAAAAAAAAAAAAAAAAAAAAAAAHgAAAGgAAAAAAAAAAAAAAAAAAAAAAAAAAAAAABAnAAAQJwAAAAAAAAAAAAAAAAAAAAAAAAAAAAAAAAAAAAAAAAAAAAAUAAAAAAAAAMDA/wAAAAAAZAAAADIAAAAAAAAAZAAAAAAAAAB/f38ACgAAAB8AAABUAAAAQVWIBf///wEAAAAAAAAAAAAAAAAAAAAAAAAAAAAAAAAAAAAAAAAAAAAAAAJ/f38A3NzgA8zMzADAwP8Af39/AAAAAAAAAAAAAAAAAP///wAAAAAAIQAAABgAAAAUAAAAAAAAAKUlAAAASwAANyoAABAAAAAmAAAACAAAAP//////////"/>
              </a:ext>
            </a:extLst>
          </p:cNvPicPr>
          <p:nvPr/>
        </p:nvPicPr>
        <p:blipFill>
          <a:blip r:embed="rId1"/>
          <a:srcRect l="0" t="1540" r="0" b="-1540"/>
          <a:stretch>
            <a:fillRect/>
          </a:stretch>
        </p:blipFill>
        <p:spPr>
          <a:xfrm>
            <a:off x="0" y="6119495"/>
            <a:ext cx="12192000" cy="742950"/>
          </a:xfrm>
          <a:prstGeom prst="rect">
            <a:avLst/>
          </a:prstGeom>
          <a:noFill/>
          <a:ln>
            <a:noFill/>
          </a:ln>
          <a:effectLst/>
        </p:spPr>
      </p:pic>
      <p:sp>
        <p:nvSpPr>
          <p:cNvPr id="3" name="Rectangle 12"/>
          <p:cNvSpPr>
            <a:extLst>
              <a:ext uri="smNativeData">
                <pr:smNativeData xmlns:pr="smNativeData" val="SMDATA_13_xN/nXRMAAAAlAAAAZAAAAA0AAAAAkAAAAEgAAACQAAAASAAAAAAAAAAAAAAAAAAAAAEAAABQAAAAAAAAAAAA4D8AAAAAAADgPwAAAAAAAOA/AAAAAAAA4D8AAAAAAADgPwAAAAAAAOA/AAAAAAAA4D8AAAAAAADgPwAAAAAAAOA/AAAAAAAA4D8CAAAAjAAAAAEAAAADAAAA3NzgAN7e4gBkAAAAAAAAAAAAAAAAAAAAAAAAAAAAAAAAAAAAZAAAAAEAAABAAAAAAAAAAGQAAAAOAQAAAAAAAAAAAAAAAAAAAAAAAAAAAAAAAAAAAAAAAAAAAAAAAAAAAAAAAAAAAAAAAAAAAAAAAAAAAAAAAAAAAAAAAAAAAAAAAAAAFAAAADwAAAAAAAAAAAAAADA/ZQAZ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EAAAAAAAAAAAAAAAAAAAAAAAAAECcAABAnAAAAAAAAAAAAAAAAAAAAAGQAAAAAAAAAAAAAAAAAAAAAABQAAAAAAAAAwMD/AAAAAABkAAAAMgAAAAAAAABkAAAAAAAAAH9/fwAKAAAAHwAAAFQAAADc3OAA3t7iAAAAAAAAAAAAAAAAAAAAAAAAAAAAAAAAAAAAAAAAAAAAMD9lAH9/fwDc3OADzMzMAMDA/wB/f38AAAAAAAAAAAAAAAAAAAAAAAAAAAAhAAAAGAAAABQAAAAAAAAA4gIAAABLAACfJQAAEAAAACYAAAAIAAAA//////////8="/>
              </a:ext>
            </a:extLst>
          </p:cNvSpPr>
          <p:nvPr/>
        </p:nvSpPr>
        <p:spPr>
          <a:xfrm>
            <a:off x="0" y="468630"/>
            <a:ext cx="12192000" cy="5647055"/>
          </a:xfrm>
          <a:prstGeom prst="rect">
            <a:avLst/>
          </a:prstGeom>
          <a:gradFill flip="none" rotWithShape="1">
            <a:gsLst>
              <a:gs pos="0">
                <a:srgbClr val="DCDCE0">
                  <a:alpha val="0"/>
                </a:srgbClr>
              </a:gs>
              <a:gs pos="100000">
                <a:srgbClr val="DEDEE2"/>
              </a:gs>
            </a:gsLst>
            <a:lin ang="5400000" scaled="0"/>
            <a:tileRect/>
          </a:gradFill>
          <a:ln>
            <a:noFill/>
          </a:ln>
          <a:effectLst/>
        </p:spPr>
      </p:sp>
      <p:sp>
        <p:nvSpPr>
          <p:cNvPr id="4" name="Straight Connector 13"/>
          <p:cNvSpPr>
            <a:extLst>
              <a:ext uri="smNativeData">
                <pr:smNativeData xmlns:pr="smNativeData" val="SMDATA_13_xN/nXR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QA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MNHJwQMAAAAEAAAAAAAAAAAAAAAAAAAAAAAAAAeAAAAaAAAAAAAAAAAAAAAAAAAAAAAAAAAAAAAECcAABAnAAAAAAAAAAAAAAAAAAAAAAAAAAAAAAAAAABQAAAAAAAAABQAAAAAAAAAwMD/AAAAAABkAAAAMgAAAAAAAABkAAAAAAAAAH9/fwAKAAAAHwAAAFQAAAD///8A////AQAAAAAAAAAAAAAAAAAAAAAAAAAAAAAAAAAAAAAAAAAAAAABAH9/fwDc3OADzMzMAMDA/wB/f38AAAAAAAAAAAAAAAAAAAAAAAAAAAAhAAAAGAAAABQAAAAAAAAAqCUAAABLAACoJQAAEAAAACYAAAAIAAAA//////////8="/>
              </a:ext>
            </a:extLst>
          </p:cNvSpPr>
          <p:nvPr/>
        </p:nvSpPr>
        <p:spPr>
          <a:xfrm>
            <a:off x="0" y="6121400"/>
            <a:ext cx="12192000" cy="0"/>
          </a:xfrm>
          <a:prstGeom prst="line">
            <a:avLst/>
          </a:prstGeom>
          <a:noFill/>
          <a:ln w="12700" cap="flat" cmpd="sng" algn="ctr">
            <a:solidFill>
              <a:srgbClr val="000001">
                <a:alpha val="20000"/>
              </a:srgbClr>
            </a:solidFill>
            <a:prstDash val="solid"/>
            <a:headEnd type="none"/>
            <a:tailEnd type="none"/>
          </a:ln>
          <a:effectLst/>
        </p:spPr>
      </p:sp>
      <p:sp>
        <p:nvSpPr>
          <p:cNvPr id="5" name="Title Placeholder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NY8LE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vy8AAP8fAAA="/>
              </a:ext>
            </a:extLst>
          </p:cNvSpPr>
          <p:nvPr>
            <p:ph type="title"/>
          </p:nvPr>
        </p:nvSpPr>
        <p:spPr>
          <a:xfrm>
            <a:off x="1130300" y="953135"/>
            <a:ext cx="9603105" cy="1049655"/>
          </a:xfrm>
          <a:prstGeom prst="rect">
            <a:avLst/>
          </a:prstGeom>
          <a:noFill/>
          <a:ln>
            <a:noFill/>
          </a:ln>
        </p:spPr>
        <p:txBody>
          <a:bodyPr vert="horz" wrap="square" lIns="91440" tIns="45720" rIns="91440" bIns="45720" numCol="1" spcCol="215900" anchor="t">
            <a:prstTxWarp prst="textNoShape">
              <a:avLst/>
            </a:prstTxWarp>
          </a:bodyPr>
          <a:lstStyle/>
          <a:p>
            <a:pPr>
              <a:defRPr lang="es-es"/>
            </a:pPr>
            <a:r>
              <a:t>Haga clic para modificar el estilo de título del patrón</a:t>
            </a:r>
          </a:p>
        </p:txBody>
      </p:sp>
      <p:sp>
        <p:nvSpPr>
          <p:cNvPr id="6" name="Text Placeholder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EtN9Zk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Py8AAP8fAAA="/>
              </a:ext>
            </a:extLst>
          </p:cNvSpPr>
          <p:nvPr>
            <p:ph type="body" idx="1"/>
          </p:nvPr>
        </p:nvSpPr>
        <p:spPr>
          <a:xfrm>
            <a:off x="1130300" y="2171700"/>
            <a:ext cx="9603105" cy="3294380"/>
          </a:xfrm>
          <a:prstGeom prst="rect">
            <a:avLst/>
          </a:prstGeom>
          <a:noFill/>
          <a:ln>
            <a:noFill/>
          </a:ln>
        </p:spPr>
        <p:txBody>
          <a:bodyPr vert="horz" wrap="square" lIns="91440" tIns="45720" rIns="91440" bIns="45720" numCol="1" spcCol="215900" anchor="t">
            <a:prstTxWarp prst="textNoShape">
              <a:avLst/>
            </a:prstTxWarp>
          </a:bodyPr>
          <a:lstStyle/>
          <a:p>
            <a:pPr>
              <a:defRPr lang="es-es"/>
            </a:pPr>
            <a:r>
              <a:t>Haga clic para modificar los estilos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7" name="Date Placeholder 3"/>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Pq/qA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AAACAIAAPg7AADvAwAAEAAAACYAAAAIAAAAv48AAP8fAAA="/>
              </a:ext>
            </a:extLst>
          </p:cNvSpPr>
          <p:nvPr>
            <p:ph type="dt" sz="half" idx="2"/>
          </p:nvPr>
        </p:nvSpPr>
        <p:spPr>
          <a:xfrm>
            <a:off x="7232650" y="330200"/>
            <a:ext cx="2515870" cy="309245"/>
          </a:xfrm>
          <a:prstGeom prst="rect">
            <a:avLst/>
          </a:prstGeom>
          <a:noFill/>
          <a:ln>
            <a:noFill/>
          </a:ln>
        </p:spPr>
        <p:txBody>
          <a:bodyPr vert="horz" wrap="square" lIns="91440" tIns="45720" rIns="91440" bIns="45720" numCol="1" spcCol="215900" anchor="ctr">
            <a:prstTxWarp prst="textNoShape">
              <a:avLst/>
            </a:prstTxWarp>
          </a:bodyPr>
          <a:lstStyle>
            <a:lvl1pPr algn="r">
              <a:defRPr lang="en-us" sz="10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5582F-61D2-70AE-9C9D-97FB16D36AC2}" type="datetime1">
              <a:t/>
            </a:fld>
          </a:p>
        </p:txBody>
      </p:sp>
      <p:sp>
        <p:nvSpPr>
          <p:cNvPr id="8" name="Footer Placeholder 4"/>
          <p:cNvSpPr>
            <a:spLocks noGrp="1" noChangeArrowheads="1"/>
            <a:extLst>
              <a:ext uri="smNativeData">
                <pr:smNativeData xmlns:pr="smNativeData" val="SMDATA_13_xN/n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BwIAAHwrAADuAwAAEAAAACYAAAAIAAAAv48AAP8fAAA="/>
              </a:ext>
            </a:extLst>
          </p:cNvSpPr>
          <p:nvPr>
            <p:ph type="ftr" sz="quarter" idx="3"/>
          </p:nvPr>
        </p:nvSpPr>
        <p:spPr>
          <a:xfrm>
            <a:off x="1130300" y="329565"/>
            <a:ext cx="5938520" cy="309245"/>
          </a:xfrm>
          <a:prstGeom prst="rect">
            <a:avLst/>
          </a:prstGeom>
          <a:noFill/>
          <a:ln>
            <a:noFill/>
          </a:ln>
        </p:spPr>
        <p:txBody>
          <a:bodyPr vert="horz" wrap="square" lIns="91440" tIns="45720" rIns="91440" bIns="45720" numCol="1" spcCol="215900" anchor="ctr">
            <a:prstTxWarp prst="textNoShape">
              <a:avLst/>
            </a:prstTxWarp>
          </a:bodyPr>
          <a:lstStyle>
            <a:lvl1pPr algn="l">
              <a:defRPr lang="en-us" sz="10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Slide Number Placeholder 5"/>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DPQAA2AAAAABCAADxAwAAEAAAACYAAAAIAAAAv48AAP8fAAA="/>
              </a:ext>
            </a:extLst>
          </p:cNvSpPr>
          <p:nvPr>
            <p:ph type="sldNum" sz="quarter" idx="4"/>
          </p:nvPr>
        </p:nvSpPr>
        <p:spPr>
          <a:xfrm>
            <a:off x="9918065" y="137160"/>
            <a:ext cx="810895" cy="503555"/>
          </a:xfrm>
          <a:prstGeom prst="rect">
            <a:avLst/>
          </a:prstGeom>
          <a:noFill/>
          <a:ln>
            <a:noFill/>
          </a:ln>
        </p:spPr>
        <p:txBody>
          <a:bodyPr vert="horz" wrap="square" lIns="91440" tIns="45720" rIns="91440" bIns="45720" numCol="1" spcCol="215900" anchor="t">
            <a:prstTxWarp prst="textNoShape">
              <a:avLst/>
            </a:prstTxWarp>
          </a:bodyPr>
          <a:lstStyle>
            <a:lvl1pPr algn="r">
              <a:defRPr lang="en-us" sz="2800">
                <a:solidFill>
                  <a:schemeClr val="accent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55B0F-41D2-70AD-9C9D-B7F815D36AE2}"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l" defTabSz="914400">
        <a:lnSpc>
          <a:spcPct val="90000"/>
        </a:lnSpc>
        <a:spcBef>
          <a:spcPts val="0"/>
        </a:spcBef>
        <a:spcAft>
          <a:spcPts val="0"/>
        </a:spcAft>
        <a:buNone/>
        <a:tabLst/>
        <a:defRPr lang="es-es" sz="32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titleStyle>
    <p:bodyStyle>
      <a:lvl1pPr marL="228600" marR="0" indent="-228600" algn="l" defTabSz="914400">
        <a:lnSpc>
          <a:spcPct val="120000"/>
        </a:lnSpc>
        <a:spcBef>
          <a:spcPts val="1000"/>
        </a:spcBef>
        <a:spcAft>
          <a:spcPts val="0"/>
        </a:spcAft>
        <a:buClr>
          <a:schemeClr val="accent1"/>
        </a:buClr>
        <a:buSzTx/>
        <a:buFont typeface="Arial" pitchFamily="2" charset="0"/>
        <a:buChar char="•"/>
        <a:tabLst/>
        <a:defRPr lang="es-es" sz="20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685800" marR="0" indent="-228600" algn="l" defTabSz="914400">
        <a:lnSpc>
          <a:spcPct val="120000"/>
        </a:lnSpc>
        <a:spcBef>
          <a:spcPts val="500"/>
        </a:spcBef>
        <a:spcAft>
          <a:spcPts val="0"/>
        </a:spcAft>
        <a:buClr>
          <a:schemeClr val="accent1"/>
        </a:buClr>
        <a:buSzTx/>
        <a:buFont typeface="Arial" pitchFamily="2" charset="0"/>
        <a:buChar char="•"/>
        <a:tabLst/>
        <a:defRPr lang="es-e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1143000" marR="0" indent="-228600" algn="l" defTabSz="914400">
        <a:lnSpc>
          <a:spcPct val="120000"/>
        </a:lnSpc>
        <a:spcBef>
          <a:spcPts val="500"/>
        </a:spcBef>
        <a:spcAft>
          <a:spcPts val="0"/>
        </a:spcAft>
        <a:buClr>
          <a:schemeClr val="accent1"/>
        </a:buClr>
        <a:buSzTx/>
        <a:buFont typeface="Arial" pitchFamily="2" charset="0"/>
        <a:buChar char="•"/>
        <a:tabLst/>
        <a:defRPr lang="es-es" sz="16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600200" marR="0" indent="-228600" algn="l" defTabSz="914400">
        <a:lnSpc>
          <a:spcPct val="120000"/>
        </a:lnSpc>
        <a:spcBef>
          <a:spcPts val="500"/>
        </a:spcBef>
        <a:spcAft>
          <a:spcPts val="0"/>
        </a:spcAft>
        <a:buClr>
          <a:schemeClr val="accent1"/>
        </a:buClr>
        <a:buSzTx/>
        <a:buFont typeface="Arial" pitchFamily="2" charset="0"/>
        <a:buChar char="•"/>
        <a:tabLst/>
        <a:defRPr lang="es-es" sz="14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2057400" marR="0" indent="-228600" algn="l" defTabSz="914400">
        <a:lnSpc>
          <a:spcPct val="120000"/>
        </a:lnSpc>
        <a:spcBef>
          <a:spcPts val="500"/>
        </a:spcBef>
        <a:spcAft>
          <a:spcPts val="0"/>
        </a:spcAft>
        <a:buClr>
          <a:schemeClr val="accent1"/>
        </a:buClr>
        <a:buSzTx/>
        <a:buFont typeface="Arial" pitchFamily="2" charset="0"/>
        <a:buChar char="•"/>
        <a:tabLst/>
        <a:defRPr lang="es-es" sz="12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514600" marR="0" indent="-228600" algn="l" defTabSz="914400">
        <a:lnSpc>
          <a:spcPct val="120000"/>
        </a:lnSpc>
        <a:spcBef>
          <a:spcPts val="500"/>
        </a:spcBef>
        <a:spcAft>
          <a:spcPts val="0"/>
        </a:spcAft>
        <a:buClr>
          <a:schemeClr val="accent1"/>
        </a:buClr>
        <a:buSzTx/>
        <a:buFont typeface="Arial" pitchFamily="2" charset="0"/>
        <a:buChar char="•"/>
        <a:tabLst/>
        <a:defRPr lang="en-us" sz="12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971800" marR="0" indent="-228600" algn="l" defTabSz="914400">
        <a:lnSpc>
          <a:spcPct val="120000"/>
        </a:lnSpc>
        <a:spcBef>
          <a:spcPts val="500"/>
        </a:spcBef>
        <a:spcAft>
          <a:spcPts val="0"/>
        </a:spcAft>
        <a:buClr>
          <a:schemeClr val="accent1"/>
        </a:buClr>
        <a:buSzTx/>
        <a:buFont typeface="Arial" pitchFamily="2" charset="0"/>
        <a:buChar char="•"/>
        <a:tabLst/>
        <a:defRPr lang="en-us" sz="12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429000" marR="0" indent="-228600" algn="l" defTabSz="914400">
        <a:lnSpc>
          <a:spcPct val="120000"/>
        </a:lnSpc>
        <a:spcBef>
          <a:spcPts val="500"/>
        </a:spcBef>
        <a:spcAft>
          <a:spcPts val="0"/>
        </a:spcAft>
        <a:buClr>
          <a:schemeClr val="accent1"/>
        </a:buClr>
        <a:buSzTx/>
        <a:buFont typeface="Arial" pitchFamily="2" charset="0"/>
        <a:buChar char="•"/>
        <a:tabLst/>
        <a:defRPr lang="en-us" sz="12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886200" marR="0" indent="-228600" algn="l" defTabSz="914400">
        <a:lnSpc>
          <a:spcPct val="120000"/>
        </a:lnSpc>
        <a:spcBef>
          <a:spcPts val="500"/>
        </a:spcBef>
        <a:spcAft>
          <a:spcPts val="0"/>
        </a:spcAft>
        <a:buClr>
          <a:schemeClr val="accent1"/>
        </a:buClr>
        <a:buSzTx/>
        <a:buFont typeface="Arial" pitchFamily="2" charset="0"/>
        <a:buChar char="•"/>
        <a:tabLst/>
        <a:defRPr lang="en-us" sz="1200" b="0" i="0" u="none" strike="noStrike" kern="1" spc="0" baseline="0">
          <a:solidFill>
            <a:schemeClr val="tx1"/>
          </a:solidFill>
          <a:effectLst/>
          <a:latin typeface="Century Gothic" pitchFamily="0" charset="0"/>
          <a:ea typeface="Century Gothic" pitchFamily="0" charset="0"/>
          <a:cs typeface="Century Gothic" pitchFamily="0"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xBgAA0gUAABM8AADtFQAAEAAAACYAAAAIAAAAACAAAAAAAAA="/>
              </a:ext>
            </a:extLst>
          </p:cNvSpPr>
          <p:nvPr>
            <p:ph type="ctrTitle"/>
          </p:nvPr>
        </p:nvSpPr>
        <p:spPr/>
        <p:txBody>
          <a:bodyPr vert="horz" wrap="square" lIns="91440" tIns="45720" rIns="91440" bIns="0" numCol="1" spcCol="215900" anchor="b">
            <a:prstTxWarp prst="textNoShape">
              <a:avLst/>
            </a:prstTxWarp>
          </a:bodyPr>
          <a:lstStyle/>
          <a:p>
            <a:pPr>
              <a:defRPr lang="es-es"/>
            </a:pPr>
            <a:r>
              <a:t>Lenguajes de marca y sistemas de información</a:t>
            </a:r>
          </a:p>
        </p:txBody>
      </p:sp>
      <p:sp>
        <p:nvSpPr>
          <p:cNvPr id="3" name="Subtítulo 2"/>
          <p:cNvSpPr>
            <a:spLocks noGrp="1" noChangeArrowheads="1"/>
            <a:extLst>
              <a:ext uri="smNativeData">
                <pr:smNativeData xmlns:pr="smNativeData" val="SMDATA_13_xN/nXRMAAAAlAAAAZAAAAA0AAAAAkAAAAJAAAACQAAAAk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xBgAA7RUAABM8AACEHAAAEAAAACYAAAAIAAAAACAAAAAAAAA="/>
              </a:ext>
            </a:extLst>
          </p:cNvSpPr>
          <p:nvPr>
            <p:ph type="subTitle" idx="1"/>
          </p:nvPr>
        </p:nvSpPr>
        <p:spPr/>
        <p:txBody>
          <a:bodyPr vert="horz" wrap="square" lIns="91440" tIns="91440" rIns="91440" bIns="91440" numCol="1" spcCol="215900" anchor="t">
            <a:prstTxWarp prst="textNoShape">
              <a:avLst/>
            </a:prstTxWarp>
          </a:bodyPr>
          <a:lstStyle/>
          <a:p>
            <a:pPr>
              <a:defRPr lang="es-es"/>
            </a:pPr>
            <a:r>
              <a:rPr lang="es-es" b="1"/>
              <a:t>UD02: Formularios, tablas y estructura en HTML</a:t>
            </a:r>
          </a:p>
          <a:p>
            <a:pPr>
              <a:defRPr lang="es-es"/>
            </a:pPr>
            <a:r>
              <a:t>Tema 4: Posicionamiento y visualización</a:t>
            </a:r>
          </a:p>
        </p:txBody>
      </p:sp>
      <p:sp>
        <p:nvSpPr>
          <p:cNvPr id="4" name="CuadroTexto 3"/>
          <p:cNvSpPr>
            <a:extLst>
              <a:ext uri="smNativeData">
                <pr:smNativeData xmlns:pr="smNativeData" val="SMDATA_13_xN/nXRMAAAAlAAAAZAAAAE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VYgF////AQAAAAAAAAAAAAAAAAAAAAAAAAAAAAAAAAAAAAAAAAAAAAAAAH9/fwDc3OADzMzMAMDA/wB/f38AAAAAAAAAAAAAAAAAAAAAAAAAAAAhAAAAGAAAABQAAACKLQAA8B4AAMJIAADqIgAAECAAACYAAAAIAAAA//////////8="/>
              </a:ext>
            </a:extLst>
          </p:cNvSpPr>
          <p:nvPr/>
        </p:nvSpPr>
        <p:spPr>
          <a:xfrm>
            <a:off x="7402830" y="5029200"/>
            <a:ext cx="4424680" cy="646430"/>
          </a:xfrm>
          <a:prstGeom prst="rect">
            <a:avLst/>
          </a:prstGeom>
          <a:noFill/>
          <a:ln>
            <a:noFill/>
          </a:ln>
          <a:effectLst/>
        </p:spPr>
        <p:txBody>
          <a:bodyPr vert="horz" wrap="none" lIns="91440" tIns="45720" rIns="91440" bIns="45720" numCol="1" spcCol="215900" anchor="t"/>
          <a:lstStyle/>
          <a:p>
            <a:pPr>
              <a:defRPr lang="en-us"/>
            </a:pPr>
            <a:r>
              <a:rPr lang="es-es"/>
              <a:t>CIFP a Carballeira – Marcos Valcárcel</a:t>
            </a:r>
            <a:endParaRPr lang="es-es"/>
          </a:p>
          <a:p>
            <a:pPr algn="r">
              <a:defRPr lang="en-us"/>
            </a:pPr>
            <a:r>
              <a:rPr lang="es-es"/>
              <a:t>Antonio Muñoz Rubio</a:t>
            </a:r>
            <a:endParaRPr lang="es-es"/>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absoluto (</a:t>
            </a:r>
            <a:r>
              <a:rPr lang="es-es">
                <a:latin typeface="Consolas" pitchFamily="3" charset="0"/>
                <a:ea typeface="Century Gothic" pitchFamily="0" charset="0"/>
                <a:cs typeface="Century Gothic" pitchFamily="0" charset="0"/>
              </a:rPr>
              <a:t>absolute</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El posicionamiento absoluto se emplea para establecer de forma exacta la posición en la que se muestra la caja de un elemento. La nueva posición de la caja se indica mediante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La interpretación de los valores de estas propiedades es mucho más compleja que en el posicionamiento relativo, ya que en este caso dependen del posicionamiento del elemento contenedor</a:t>
            </a:r>
          </a:p>
          <a:p>
            <a:pPr>
              <a:defRPr lang="es-es"/>
            </a:pPr>
            <a:r>
              <a:t>Cuando una caja se posiciona de forma absoluta, el resto de elementos de la página se ven afectados y modifican su posición. Al igual que en el posicionamiento relativo, cuando se posiciona de forma absoluta una caja es probable que se produzcan solapamientos con otras cajas</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absoluto (</a:t>
            </a:r>
            <a:r>
              <a:rPr lang="es-es">
                <a:latin typeface="Consolas" pitchFamily="3" charset="0"/>
                <a:ea typeface="Century Gothic" pitchFamily="0" charset="0"/>
                <a:cs typeface="Century Gothic" pitchFamily="0" charset="0"/>
              </a:rPr>
              <a:t>absolute</a:t>
            </a:r>
            <a:r>
              <a:t>)</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EAAAAAAAAAAAAAAAAAAAAAAAAAAAAAAAAAAAAAAAAAAAAAAAB/f38AAAAAA8zMzADAwP8Af39/AAAAAAAAAAAAAAAAAP///wAAAAAAIQAAABgAAAAUAAAAehEAAAwRAACBNwAA8B0AABAAAAAmAAAACAAAAAGBAAAAAAAA"/>
              </a:ext>
            </a:extLst>
          </p:cNvPicPr>
          <p:nvPr>
            <p:ph type="pic" idx="1"/>
          </p:nvPr>
        </p:nvPicPr>
        <p:blipFill>
          <a:blip r:embed="rId2"/>
          <a:stretch>
            <a:fillRect/>
          </a:stretch>
        </p:blipFill>
        <p:spPr>
          <a:xfrm>
            <a:off x="2840990" y="2771140"/>
            <a:ext cx="6181725" cy="2095500"/>
          </a:xfrm>
          <a:prstGeom prst="rect">
            <a:avLst/>
          </a:prstGeom>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absoluto (</a:t>
            </a:r>
            <a:r>
              <a:rPr lang="es-es">
                <a:latin typeface="Consolas" pitchFamily="3" charset="0"/>
                <a:ea typeface="Century Gothic" pitchFamily="0" charset="0"/>
                <a:cs typeface="Century Gothic" pitchFamily="0" charset="0"/>
              </a:rPr>
              <a:t>absolute</a:t>
            </a:r>
            <a:r>
              <a:t>)</a:t>
            </a:r>
          </a:p>
        </p:txBody>
      </p:sp>
      <p:pic>
        <p:nvPicPr>
          <p:cNvPr id="3" name="Marcador de contenido 9"/>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wBIAAFIMAADKMwAAcCUAABAAAAAmAAAACAAAAAGBAACA/8EB"/>
              </a:ext>
            </a:extLst>
          </p:cNvPicPr>
          <p:nvPr>
            <p:ph type="pic" idx="1"/>
          </p:nvPr>
        </p:nvPicPr>
        <p:blipFill>
          <a:blip r:embed="rId2"/>
          <a:stretch>
            <a:fillRect/>
          </a:stretch>
        </p:blipFill>
        <p:spPr>
          <a:xfrm>
            <a:off x="3048000" y="2002790"/>
            <a:ext cx="5370830" cy="408305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fijo (</a:t>
            </a:r>
            <a:r>
              <a:rPr lang="es-es">
                <a:latin typeface="Consolas" pitchFamily="3" charset="0"/>
                <a:ea typeface="Century Gothic" pitchFamily="0" charset="0"/>
                <a:cs typeface="Century Gothic" pitchFamily="0" charset="0"/>
              </a:rPr>
              <a:t>fixed</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type="body" idx="1"/>
          </p:nvPr>
        </p:nvSpPr>
        <p:spPr/>
        <p:txBody>
          <a:bodyPr/>
          <a:lstStyle/>
          <a:p>
            <a:pPr>
              <a:defRPr lang="es-es"/>
            </a:pPr>
            <a:r>
              <a:t>La principal característica de una caja posicionada de forma fija es que su posición es inamovible dentro de la ventana del navegador. El posicionamiento fijo hace que las cajas no modifiquen su posición ni aunque el usuario suba o baje la página en la ventana de su navegador</a:t>
            </a:r>
          </a:p>
          <a:p>
            <a:pPr>
              <a:defRPr lang="es-es"/>
            </a:pPr>
            <a:r>
              <a:t>La interpretación de los valores de las propiedades top, right, bottom y left toma como referencia los marcos de la ventana del navegador, dando el resultado de que la caja posicionada permanece inmóvil aunque el usuario se desplace por el contenido de la página</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fijo (</a:t>
            </a:r>
            <a:r>
              <a:rPr lang="es-es">
                <a:latin typeface="Consolas" pitchFamily="3" charset="0"/>
                <a:ea typeface="Century Gothic" pitchFamily="0" charset="0"/>
                <a:cs typeface="Century Gothic" pitchFamily="0" charset="0"/>
              </a:rPr>
              <a:t>fixed</a:t>
            </a:r>
            <a:r>
              <a:t>)</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7hAAANkKAACMNQAALCQAABAAAAAmAAAACAAAAAGBAACA/8EB"/>
              </a:ext>
            </a:extLst>
          </p:cNvPicPr>
          <p:nvPr>
            <p:ph type="pic" idx="1"/>
          </p:nvPr>
        </p:nvPicPr>
        <p:blipFill>
          <a:blip r:embed="rId2"/>
          <a:stretch>
            <a:fillRect/>
          </a:stretch>
        </p:blipFill>
        <p:spPr>
          <a:xfrm>
            <a:off x="2752090" y="1763395"/>
            <a:ext cx="5952490" cy="4116705"/>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type="body" idx="1"/>
          </p:nvPr>
        </p:nvSpPr>
        <p:spPr/>
        <p:txBody>
          <a:bodyPr/>
          <a:lstStyle/>
          <a:p>
            <a:pPr>
              <a:defRPr lang="es-es"/>
            </a:pPr>
            <a:r>
              <a:t>Se controla con la propiedad </a:t>
            </a:r>
            <a:r>
              <a:rPr lang="es-es">
                <a:latin typeface="Consolas" pitchFamily="3" charset="0"/>
                <a:ea typeface="Century Gothic" pitchFamily="0" charset="0"/>
                <a:cs typeface="Century Gothic" pitchFamily="0" charset="0"/>
              </a:rPr>
              <a:t>float</a:t>
            </a:r>
            <a:r>
              <a:t> y puede tomar los valores </a:t>
            </a:r>
            <a:r>
              <a:rPr lang="es-es">
                <a:latin typeface="Consolas" pitchFamily="3" charset="0"/>
                <a:ea typeface="Century Gothic" pitchFamily="0" charset="0"/>
                <a:cs typeface="Century Gothic" pitchFamily="0" charset="0"/>
              </a:rPr>
              <a:t>left</a:t>
            </a:r>
            <a:r>
              <a:t> o </a:t>
            </a:r>
            <a:r>
              <a:rPr lang="es-es">
                <a:latin typeface="Consolas" pitchFamily="3" charset="0"/>
                <a:ea typeface="Century Gothic" pitchFamily="0" charset="0"/>
                <a:cs typeface="Century Gothic" pitchFamily="0" charset="0"/>
              </a:rPr>
              <a:t>right</a:t>
            </a:r>
            <a:endParaRPr lang="es-es">
              <a:latin typeface="Consolas" pitchFamily="3" charset="0"/>
              <a:ea typeface="Century Gothic" pitchFamily="0" charset="0"/>
              <a:cs typeface="Century Gothic" pitchFamily="0" charset="0"/>
            </a:endParaRPr>
          </a:p>
          <a:p>
            <a:pPr>
              <a:defRPr lang="es-es"/>
            </a:pPr>
            <a:r>
              <a:t>Cuando se coloca una caja de forma flotante deja de pertenecer al flujo normal de la página, lo que significa que el resto de cajas ocupan el lugar que deja la caja flotante.</a:t>
            </a:r>
          </a:p>
          <a:p>
            <a:pPr>
              <a:defRPr lang="es-es"/>
            </a:pPr>
            <a:r>
              <a:t>La caja flotante se coloca lo más pegada posible a la izquierda o a la derecha desde la posición donde se encontraba originalmente</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a:t>
            </a:r>
          </a:p>
        </p:txBody>
      </p:sp>
      <p:sp>
        <p:nvSpPr>
          <p:cNvPr id="3" name="Marcador de contenido 6"/>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h0AAAdCAAAOKwAAEAAAACYAAAAIAAAAAQAAAAAAAAA="/>
              </a:ext>
            </a:extLst>
          </p:cNvSpPr>
          <p:nvPr>
            <p:ph type="body" idx="1"/>
          </p:nvPr>
        </p:nvSpPr>
        <p:spPr>
          <a:xfrm>
            <a:off x="1130300" y="4855210"/>
            <a:ext cx="9603105" cy="2143760"/>
          </a:xfrm>
        </p:spPr>
        <p:txBody>
          <a:bodyPr/>
          <a:lstStyle/>
          <a:p>
            <a:pPr>
              <a:defRPr lang="es-es"/>
            </a:pPr>
            <a:r>
              <a:t>El diseño de las páginas con posicionamiento flotante resulta complejo, ya que si algún elemento no tiene definido su tipo de posicionamiento de forma correcta pueden existir solapamientos no deseados</a:t>
            </a:r>
          </a:p>
        </p:txBody>
      </p:sp>
      <p:pic>
        <p:nvPicPr>
          <p:cNvPr id="4" name="Imagen 7"/>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xggAAPMJAAAdGwAAOh0AABAAAAAmAAAACAAAAP//////////"/>
              </a:ext>
            </a:extLst>
          </p:cNvPicPr>
          <p:nvPr/>
        </p:nvPicPr>
        <p:blipFill>
          <a:blip r:embed="rId2"/>
          <a:stretch>
            <a:fillRect/>
          </a:stretch>
        </p:blipFill>
        <p:spPr>
          <a:xfrm>
            <a:off x="1426210" y="1617345"/>
            <a:ext cx="2981325" cy="3133725"/>
          </a:xfrm>
          <a:prstGeom prst="rect">
            <a:avLst/>
          </a:prstGeom>
          <a:noFill/>
          <a:ln>
            <a:noFill/>
          </a:ln>
          <a:effectLst/>
        </p:spPr>
      </p:pic>
      <p:pic>
        <p:nvPicPr>
          <p:cNvPr id="5" name="Imagen 8"/>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RRwAABEKAAC6LgAAZx0AABAAAAAmAAAACAAAAP//////////"/>
              </a:ext>
            </a:extLst>
          </p:cNvPicPr>
          <p:nvPr/>
        </p:nvPicPr>
        <p:blipFill>
          <a:blip r:embed="rId3"/>
          <a:stretch>
            <a:fillRect/>
          </a:stretch>
        </p:blipFill>
        <p:spPr>
          <a:xfrm>
            <a:off x="4595495" y="1636395"/>
            <a:ext cx="3000375" cy="3143250"/>
          </a:xfrm>
          <a:prstGeom prst="rect">
            <a:avLst/>
          </a:prstGeom>
          <a:noFill/>
          <a:ln>
            <a:noFill/>
          </a:ln>
          <a:effectLst/>
        </p:spPr>
      </p:pic>
      <p:pic>
        <p:nvPicPr>
          <p:cNvPr id="6" name="Imagen 9"/>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bzAAAPMJAABdQgAASR0AABAAAAAmAAAACAAAAP//////////"/>
              </a:ext>
            </a:extLst>
          </p:cNvPicPr>
          <p:nvPr/>
        </p:nvPicPr>
        <p:blipFill>
          <a:blip r:embed="rId4"/>
          <a:stretch>
            <a:fillRect/>
          </a:stretch>
        </p:blipFill>
        <p:spPr>
          <a:xfrm>
            <a:off x="7873365" y="1617345"/>
            <a:ext cx="2914650" cy="314325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UAsAAEMKAADpPAAAUyQAABAAAAAmAAAACAAAAAGBAACA/8EB"/>
              </a:ext>
            </a:extLst>
          </p:cNvPicPr>
          <p:nvPr>
            <p:ph type="pic" idx="1"/>
          </p:nvPr>
        </p:nvPicPr>
        <p:blipFill>
          <a:blip r:embed="rId2"/>
          <a:stretch>
            <a:fillRect/>
          </a:stretch>
        </p:blipFill>
        <p:spPr>
          <a:xfrm>
            <a:off x="1838960" y="1668145"/>
            <a:ext cx="8062595" cy="423672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Uno de los principales motivos para la creación del posicionamiento </a:t>
            </a:r>
            <a:r>
              <a:rPr lang="es-es">
                <a:latin typeface="Consolas" pitchFamily="3" charset="0"/>
                <a:ea typeface="Century Gothic" pitchFamily="0" charset="0"/>
                <a:cs typeface="Century Gothic" pitchFamily="0" charset="0"/>
              </a:rPr>
              <a:t>float</a:t>
            </a:r>
            <a:r>
              <a:t> fue precisamente la posibilidad de colocar imágenes alrededor de las cuales fluye el texto.</a:t>
            </a:r>
          </a:p>
          <a:p>
            <a:pPr>
              <a:defRPr lang="es-es"/>
            </a:pPr>
            <a:r>
              <a:t>CSS permite controlar la forma en la que los contenidos fluyen alrededor de los contenidos posicionados mediante </a:t>
            </a:r>
            <a:r>
              <a:rPr lang="es-es">
                <a:latin typeface="Consolas" pitchFamily="3" charset="0"/>
                <a:ea typeface="Century Gothic" pitchFamily="0" charset="0"/>
                <a:cs typeface="Century Gothic" pitchFamily="0" charset="0"/>
              </a:rPr>
              <a:t>float</a:t>
            </a:r>
            <a:r>
              <a:t>. De hecho, en muchas ocasiones es admisible que algunos contenidos fluyan alrededor de una imagen, pero el resto de contenidos deben mostrarse en su totalidad sin fluir alrededor de la imagen:</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QgAAFIMAACnLQAAxx4AABAAAAAmAAAACAAAAAGBAACA/8EB"/>
              </a:ext>
            </a:extLst>
          </p:cNvPicPr>
          <p:nvPr>
            <p:ph type="pic" idx="1"/>
          </p:nvPr>
        </p:nvPicPr>
        <p:blipFill>
          <a:blip r:embed="rId2"/>
          <a:stretch>
            <a:fillRect/>
          </a:stretch>
        </p:blipFill>
        <p:spPr>
          <a:xfrm>
            <a:off x="1458595" y="2002790"/>
            <a:ext cx="5962650" cy="3000375"/>
          </a:xfrm>
          <a:prstGeom prst="rect">
            <a:avLst/>
          </a:prstGeom>
          <a:ln>
            <a:noFill/>
          </a:ln>
          <a:effectLst>
            <a:outerShdw blurRad="292100" dist="140092" dir="2700000" algn="tl">
              <a:srgbClr val="333333">
                <a:alpha val="65000"/>
              </a:srgbClr>
            </a:outerShdw>
          </a:effectLst>
        </p:spPr>
      </p:pic>
      <p:pic>
        <p:nvPicPr>
          <p:cNvPr id="4" name="Imagen 4"/>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BQAAAAEAAAAAAAAAAAAAAAAAAAAAAAAAAAAAAAAAAAAAAAAAAAAAAAJ/f38AMzMzAMvLywDAwP8Af39/AAAAAAAAAAAAAAAAAP///wAAAAAAIQAAABgAAAAUAAAApy0AAE8MAACWPwAAxx4AABAAAAAmAAAACAAAAP//////////"/>
              </a:ext>
            </a:extLst>
          </p:cNvPicPr>
          <p:nvPr/>
        </p:nvPicPr>
        <p:blipFill>
          <a:blip r:embed="rId3"/>
          <a:stretch>
            <a:fillRect/>
          </a:stretch>
        </p:blipFill>
        <p:spPr>
          <a:xfrm>
            <a:off x="7421245" y="2000885"/>
            <a:ext cx="2915285" cy="3002280"/>
          </a:xfrm>
          <a:prstGeom prst="rect">
            <a:avLst/>
          </a:prstGeom>
          <a:noFill/>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3QUAAAdCAABSDAAAEAAAACYAAAAIAAAAAAAAAAAAAAA="/>
              </a:ext>
            </a:extLst>
          </p:cNvSpPr>
          <p:nvPr>
            <p:ph type="title"/>
          </p:nvPr>
        </p:nvSpPr>
        <p:spPr/>
        <p:txBody>
          <a:bodyPr/>
          <a:lstStyle/>
          <a:p>
            <a:pPr>
              <a:defRPr lang="es-es"/>
            </a:pPr>
            <a:r>
              <a:t>Tipos de posicionamiento</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FwsAAAdCAAB7JQAAAAAAACYAAAAIAAAAASAAAAAAAAA="/>
              </a:ext>
            </a:extLst>
          </p:cNvSpPr>
          <p:nvPr>
            <p:ph type="body" idx="1"/>
          </p:nvPr>
        </p:nvSpPr>
        <p:spPr>
          <a:xfrm>
            <a:off x="1130300" y="1802765"/>
            <a:ext cx="9603105" cy="4290060"/>
          </a:xfrm>
        </p:spPr>
        <p:txBody>
          <a:bodyPr vert="horz" wrap="square" lIns="91440" tIns="45720" rIns="91440" bIns="45720" numCol="1" spcCol="215900" anchor="t">
            <a:prstTxWarp prst="textNoShape">
              <a:avLst/>
            </a:prstTxWarp>
          </a:bodyPr>
          <a:lstStyle/>
          <a:p>
            <a:pPr>
              <a:defRPr lang="es-es" sz="1600"/>
            </a:pPr>
            <a:r>
              <a:rPr lang="es-es" b="1"/>
              <a:t>Posicionamiento normal o estático</a:t>
            </a:r>
            <a:r>
              <a:t>: es el que usan los navegadores por defecto si no se indica lo contrario</a:t>
            </a:r>
          </a:p>
          <a:p>
            <a:pPr>
              <a:defRPr lang="es-es" sz="1600"/>
            </a:pPr>
            <a:r>
              <a:rPr lang="es-es" b="1"/>
              <a:t>Posicionamiento relativo</a:t>
            </a:r>
            <a:r>
              <a:t>: variante del posicionamiento normal que consiste en posicionar una caja según el posicionamiento normal y después desplazarla respecto de su posición original.</a:t>
            </a:r>
          </a:p>
          <a:p>
            <a:pPr>
              <a:defRPr lang="es-es" sz="1600"/>
            </a:pPr>
            <a:r>
              <a:rPr lang="es-es" b="1"/>
              <a:t>Posicionamiento absoluto</a:t>
            </a:r>
            <a:r>
              <a:t>: la posición de una caja se establece de forma absoluta respecto de su elemento contenedor y el resto de elementos de la página ignoran la nueva posición del elemento.</a:t>
            </a:r>
          </a:p>
          <a:p>
            <a:pPr>
              <a:defRPr lang="es-es" sz="1600"/>
            </a:pPr>
            <a:r>
              <a:rPr lang="es-es" b="1"/>
              <a:t>Posicionamiento fijo</a:t>
            </a:r>
            <a:r>
              <a:t>: 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a:defRPr lang="es-es" sz="1600"/>
            </a:pPr>
            <a:r>
              <a:rPr lang="es-es" b="1"/>
              <a:t>Posicionamiento flotante</a:t>
            </a:r>
            <a:r>
              <a:t>: se trata del modelo más especial de posicionamiento, ya que desplaza las cajas todo lo posible hacia la izquierda o hacia la derecha de la línea en la que se encuentran.</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clear</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La propiedad clear indica el lado del elemento HTML que no debe ser adyacente a ninguna caja posicionada de forma flotante. Dependiendo del valor que se indique, </a:t>
            </a:r>
            <a:r>
              <a:rPr lang="es-es">
                <a:latin typeface="Consolas" pitchFamily="3" charset="0"/>
                <a:ea typeface="Century Gothic" pitchFamily="0" charset="0"/>
                <a:cs typeface="Century Gothic" pitchFamily="0" charset="0"/>
              </a:rPr>
              <a:t>left</a:t>
            </a:r>
            <a:r>
              <a:t>, </a:t>
            </a:r>
            <a:r>
              <a:rPr lang="es-es">
                <a:latin typeface="Consolas" pitchFamily="3" charset="0"/>
                <a:ea typeface="Century Gothic" pitchFamily="0" charset="0"/>
                <a:cs typeface="Century Gothic" pitchFamily="0" charset="0"/>
              </a:rPr>
              <a:t>right</a:t>
            </a:r>
            <a:r>
              <a:t> o </a:t>
            </a:r>
            <a:r>
              <a:rPr lang="es-es">
                <a:latin typeface="Consolas" pitchFamily="3" charset="0"/>
                <a:ea typeface="Century Gothic" pitchFamily="0" charset="0"/>
                <a:cs typeface="Century Gothic" pitchFamily="0" charset="0"/>
              </a:rPr>
              <a:t>both</a:t>
            </a:r>
            <a:r>
              <a:t>, el elemento se desplaza de forma descendente hasta que pueda colocarse en una línea en la que no haya ninguna caja flotante en el lado indicado en el valor</a:t>
            </a:r>
          </a:p>
          <a:p>
            <a:pPr>
              <a:defRPr lang="es-es"/>
            </a:pPr>
            <a:r>
              <a:t>Como se verá más adelante, la propiedad </a:t>
            </a:r>
            <a:r>
              <a:rPr lang="es-es">
                <a:latin typeface="Consolas" pitchFamily="3" charset="0"/>
                <a:ea typeface="Century Gothic" pitchFamily="0" charset="0"/>
                <a:cs typeface="Century Gothic" pitchFamily="0" charset="0"/>
              </a:rPr>
              <a:t>clear</a:t>
            </a:r>
            <a:r>
              <a:t> es imprescindible cuando se crean las estructuras de las páginas web complejas</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flotante (</a:t>
            </a:r>
            <a:r>
              <a:rPr lang="es-es">
                <a:latin typeface="Consolas" pitchFamily="3" charset="0"/>
                <a:ea typeface="Century Gothic" pitchFamily="0" charset="0"/>
                <a:cs typeface="Century Gothic" pitchFamily="0" charset="0"/>
              </a:rPr>
              <a:t>float</a:t>
            </a:r>
            <a:r>
              <a:t> )</a:t>
            </a:r>
          </a:p>
        </p:txBody>
      </p:sp>
      <p:pic>
        <p:nvPicPr>
          <p:cNvPr id="3" name="Imagen 3"/>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BQAAAAEAAAAAAAAAAAAAAAAAAAAAAAAAAAAAAAAAAAAAAAAAAAAAAAJ/f38AMzMzAMvLywDAwP8Af39/AAAAAAAAAAAAAAAAAP///wAAAAAAIQAAABgAAAAUAAAACQEAAM8KAACPSgAAoCYAABAAAAAmAAAACAAAAP//////////"/>
              </a:ext>
            </a:extLst>
          </p:cNvPicPr>
          <p:nvPr/>
        </p:nvPicPr>
        <p:blipFill>
          <a:blip r:embed="rId2"/>
          <a:stretch>
            <a:fillRect/>
          </a:stretch>
        </p:blipFill>
        <p:spPr>
          <a:xfrm>
            <a:off x="168275" y="1757045"/>
            <a:ext cx="11951970" cy="4521835"/>
          </a:xfrm>
          <a:prstGeom prst="rect">
            <a:avLst/>
          </a:prstGeom>
          <a:noFill/>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clear</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iAEAALAJAAB4SQAAdSYAABAAAAAmAAAACAAAAAGBAACA/8EB"/>
              </a:ext>
            </a:extLst>
          </p:cNvPicPr>
          <p:nvPr>
            <p:ph type="pic" idx="1"/>
          </p:nvPr>
        </p:nvPicPr>
        <p:blipFill>
          <a:blip r:embed="rId2"/>
          <a:stretch>
            <a:fillRect/>
          </a:stretch>
        </p:blipFill>
        <p:spPr>
          <a:xfrm>
            <a:off x="248920" y="1574800"/>
            <a:ext cx="11694160" cy="4676775"/>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display</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type="body" idx="1"/>
          </p:nvPr>
        </p:nvSpPr>
        <p:spPr/>
        <p:txBody>
          <a:bodyPr/>
          <a:lstStyle/>
          <a:p>
            <a:pPr>
              <a:defRPr lang="es-es"/>
            </a:pPr>
            <a:r>
              <a:t>La propiedad </a:t>
            </a:r>
            <a:r>
              <a:rPr lang="es-es">
                <a:latin typeface="Consolas" pitchFamily="3" charset="0"/>
                <a:ea typeface="Century Gothic" pitchFamily="0" charset="0"/>
                <a:cs typeface="Century Gothic" pitchFamily="0" charset="0"/>
              </a:rPr>
              <a:t>display</a:t>
            </a:r>
            <a:r>
              <a:t> permite ocultar completamente un elemento haciendo que desaparezca de la página. Como el elemento oculto no se muestra, el resto de elementos de la página se mueven para ocupar su lugar</a:t>
            </a:r>
          </a:p>
          <a:p>
            <a:pPr>
              <a:defRPr lang="es-es"/>
            </a:pPr>
            <a:r>
              <a:t>Esta propiedad ya la estudiamos en el </a:t>
            </a:r>
            <a:r>
              <a:rPr lang="es-es" b="1"/>
              <a:t>tema 2.3 Modelo de cajas</a:t>
            </a:r>
            <a:endParaRPr lang="es-es" b="1"/>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visibility</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type="body" idx="1"/>
          </p:nvPr>
        </p:nvSpPr>
        <p:spPr/>
        <p:txBody>
          <a:bodyPr/>
          <a:lstStyle/>
          <a:p>
            <a:pPr>
              <a:defRPr lang="es-es"/>
            </a:pPr>
            <a:r>
              <a:t>la propiedad </a:t>
            </a:r>
            <a:r>
              <a:rPr lang="es-es">
                <a:latin typeface="Consolas" pitchFamily="3" charset="0"/>
                <a:ea typeface="Century Gothic" pitchFamily="0" charset="0"/>
                <a:cs typeface="Century Gothic" pitchFamily="0" charset="0"/>
              </a:rPr>
              <a:t>visibility</a:t>
            </a:r>
            <a:r>
              <a:t> permite hacer invisible un elemento, lo que significa que el navegador crea la caja del elemento pero no la muestra. En este caso, el resto de elementos de la página no modifican su posición, ya que aunque la caja no se ve, sigue ocupando sitio</a:t>
            </a:r>
          </a:p>
          <a:p>
            <a:pPr>
              <a:defRPr lang="es-es"/>
            </a:pPr>
            <a:r>
              <a:t>Las posibilidades de la propiedad </a:t>
            </a:r>
            <a:r>
              <a:rPr lang="es-es">
                <a:latin typeface="Consolas" pitchFamily="3" charset="0"/>
                <a:ea typeface="Century Gothic" pitchFamily="0" charset="0"/>
                <a:cs typeface="Century Gothic" pitchFamily="0" charset="0"/>
              </a:rPr>
              <a:t>visibility</a:t>
            </a:r>
            <a:r>
              <a:t> son mucho más limitadas que las de la propiedad </a:t>
            </a:r>
            <a:r>
              <a:rPr lang="es-es">
                <a:latin typeface="Consolas" pitchFamily="3" charset="0"/>
                <a:ea typeface="Century Gothic" pitchFamily="0" charset="0"/>
                <a:cs typeface="Century Gothic" pitchFamily="0" charset="0"/>
              </a:rPr>
              <a:t>display</a:t>
            </a:r>
            <a:r>
              <a:t>, ya que sólo permite hacer visibles o invisibles a los elementos de la página</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Las propiedades CSS </a:t>
            </a:r>
            <a:r>
              <a:rPr lang="es-es">
                <a:latin typeface="Consolas" pitchFamily="3" charset="0"/>
                <a:ea typeface="Century Gothic" pitchFamily="0" charset="0"/>
                <a:cs typeface="Century Gothic" pitchFamily="0" charset="0"/>
              </a:rPr>
              <a:t>display</a:t>
            </a:r>
            <a:r>
              <a:t> y </a:t>
            </a:r>
            <a:r>
              <a:rPr lang="es-es">
                <a:latin typeface="Consolas" pitchFamily="3" charset="0"/>
                <a:ea typeface="Century Gothic" pitchFamily="0" charset="0"/>
                <a:cs typeface="Century Gothic" pitchFamily="0" charset="0"/>
              </a:rPr>
              <a:t>visibility</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ngoAAPENAAC/GwAAjCcAABAAAAAmAAAACAAAAAGBAACA/8EB"/>
              </a:ext>
            </a:extLst>
          </p:cNvPicPr>
          <p:nvPr>
            <p:ph type="pic" idx="1"/>
          </p:nvPr>
        </p:nvPicPr>
        <p:blipFill>
          <a:blip r:embed="rId2"/>
          <a:stretch>
            <a:fillRect/>
          </a:stretch>
        </p:blipFill>
        <p:spPr>
          <a:xfrm>
            <a:off x="1725930" y="2266315"/>
            <a:ext cx="2784475" cy="4162425"/>
          </a:xfrm>
          <a:prstGeom prst="rect">
            <a:avLst/>
          </a:prstGeom>
          <a:ln>
            <a:noFill/>
          </a:ln>
          <a:effectLst>
            <a:outerShdw blurRad="292100" dist="140092" dir="2700000" algn="tl">
              <a:srgbClr val="333333">
                <a:alpha val="65000"/>
              </a:srgbClr>
            </a:outerShdw>
          </a:effectLst>
        </p:spPr>
      </p:pic>
      <p:pic>
        <p:nvPicPr>
          <p:cNvPr id="4" name="Imagen 4"/>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BQAAAAEAAAAAAAAAAAAAAAAAAAAAAAAAAAAAAAAAAAAAAAAAAAAAAAJ/f38AMzMzAMvLywDAwP8Af39/AAAAAAAAAAAAAAAAAP///wAAAAAAIQAAABgAAAAUAAAAFiUAAPENAAB3QQAAjCcAABAAAAAmAAAACAAAAP//////////"/>
              </a:ext>
            </a:extLst>
          </p:cNvPicPr>
          <p:nvPr/>
        </p:nvPicPr>
        <p:blipFill>
          <a:blip r:embed="rId3"/>
          <a:stretch>
            <a:fillRect/>
          </a:stretch>
        </p:blipFill>
        <p:spPr>
          <a:xfrm>
            <a:off x="6028690" y="2266315"/>
            <a:ext cx="4613275" cy="4162425"/>
          </a:xfrm>
          <a:prstGeom prst="rect">
            <a:avLst/>
          </a:prstGeom>
          <a:noFill/>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Las propiedades CSS </a:t>
            </a:r>
            <a:r>
              <a:rPr lang="es-es">
                <a:latin typeface="Consolas" pitchFamily="3" charset="0"/>
                <a:ea typeface="Century Gothic" pitchFamily="0" charset="0"/>
                <a:cs typeface="Century Gothic" pitchFamily="0" charset="0"/>
              </a:rPr>
              <a:t>display</a:t>
            </a:r>
            <a:r>
              <a:t> y </a:t>
            </a:r>
            <a:r>
              <a:rPr lang="es-es">
                <a:latin typeface="Consolas" pitchFamily="3" charset="0"/>
                <a:ea typeface="Century Gothic" pitchFamily="0" charset="0"/>
                <a:cs typeface="Century Gothic" pitchFamily="0" charset="0"/>
              </a:rPr>
              <a:t>visibility</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Nw4AAJMNAADdOgAApScAABAAAAAmAAAACAAAAAGBAACA/8EB"/>
              </a:ext>
            </a:extLst>
          </p:cNvPicPr>
          <p:nvPr>
            <p:ph type="pic" idx="1"/>
          </p:nvPr>
        </p:nvPicPr>
        <p:blipFill>
          <a:blip r:embed="rId2"/>
          <a:stretch>
            <a:fillRect/>
          </a:stretch>
        </p:blipFill>
        <p:spPr>
          <a:xfrm>
            <a:off x="2310765" y="2206625"/>
            <a:ext cx="7258050" cy="423799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Relación entre las propiedades CSS </a:t>
            </a:r>
            <a:r>
              <a:rPr lang="es-es">
                <a:latin typeface="Consolas" pitchFamily="3" charset="0"/>
                <a:ea typeface="Century Gothic" pitchFamily="0" charset="0"/>
                <a:cs typeface="Century Gothic" pitchFamily="0" charset="0"/>
              </a:rPr>
              <a:t>display</a:t>
            </a:r>
            <a:r>
              <a:t>, </a:t>
            </a:r>
            <a:r>
              <a:rPr lang="es-es">
                <a:latin typeface="Consolas" pitchFamily="3" charset="0"/>
                <a:ea typeface="Century Gothic" pitchFamily="0" charset="0"/>
                <a:cs typeface="Century Gothic" pitchFamily="0" charset="0"/>
              </a:rPr>
              <a:t>float</a:t>
            </a:r>
            <a:r>
              <a:t> y </a:t>
            </a:r>
            <a:r>
              <a:rPr lang="es-es">
                <a:latin typeface="Consolas" pitchFamily="3" charset="0"/>
                <a:ea typeface="Century Gothic" pitchFamily="0" charset="0"/>
                <a:cs typeface="Century Gothic" pitchFamily="0" charset="0"/>
              </a:rPr>
              <a:t>position</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Cuando se establecen las propiedades </a:t>
            </a:r>
            <a:r>
              <a:rPr lang="es-es">
                <a:latin typeface="Consolas" pitchFamily="3" charset="0"/>
                <a:ea typeface="Century Gothic" pitchFamily="0" charset="0"/>
                <a:cs typeface="Century Gothic" pitchFamily="0" charset="0"/>
              </a:rPr>
              <a:t>display</a:t>
            </a:r>
            <a:r>
              <a:t>, </a:t>
            </a:r>
            <a:r>
              <a:rPr lang="es-es">
                <a:latin typeface="Consolas" pitchFamily="3" charset="0"/>
                <a:ea typeface="Century Gothic" pitchFamily="0" charset="0"/>
                <a:cs typeface="Century Gothic" pitchFamily="0" charset="0"/>
              </a:rPr>
              <a:t>float</a:t>
            </a:r>
            <a:r>
              <a:t> y </a:t>
            </a:r>
            <a:r>
              <a:rPr lang="es-es">
                <a:latin typeface="Consolas" pitchFamily="3" charset="0"/>
                <a:ea typeface="Century Gothic" pitchFamily="0" charset="0"/>
                <a:cs typeface="Century Gothic" pitchFamily="0" charset="0"/>
              </a:rPr>
              <a:t>position</a:t>
            </a:r>
            <a:r>
              <a:t> sobre una misma caja, su interpretación es la siguiente:</a:t>
            </a:r>
          </a:p>
          <a:p>
            <a:pPr lvl="1">
              <a:defRPr lang="es-es"/>
            </a:pPr>
            <a:r>
              <a:t>Si </a:t>
            </a:r>
            <a:r>
              <a:rPr lang="es-es">
                <a:latin typeface="Consolas" pitchFamily="3" charset="0"/>
                <a:ea typeface="Century Gothic" pitchFamily="0" charset="0"/>
                <a:cs typeface="Century Gothic" pitchFamily="0" charset="0"/>
              </a:rPr>
              <a:t>display</a:t>
            </a:r>
            <a:r>
              <a:t> vale </a:t>
            </a:r>
            <a:r>
              <a:rPr lang="es-es">
                <a:latin typeface="Consolas" pitchFamily="3" charset="0"/>
                <a:ea typeface="Century Gothic" pitchFamily="0" charset="0"/>
                <a:cs typeface="Century Gothic" pitchFamily="0" charset="0"/>
              </a:rPr>
              <a:t>none</a:t>
            </a:r>
            <a:r>
              <a:t>, se ignoran las propiedades </a:t>
            </a:r>
            <a:r>
              <a:rPr lang="es-es">
                <a:latin typeface="Consolas" pitchFamily="3" charset="0"/>
                <a:ea typeface="Century Gothic" pitchFamily="0" charset="0"/>
                <a:cs typeface="Century Gothic" pitchFamily="0" charset="0"/>
              </a:rPr>
              <a:t>float</a:t>
            </a:r>
            <a:r>
              <a:t> y </a:t>
            </a:r>
            <a:r>
              <a:rPr lang="es-es">
                <a:latin typeface="Consolas" pitchFamily="3" charset="0"/>
                <a:ea typeface="Century Gothic" pitchFamily="0" charset="0"/>
                <a:cs typeface="Century Gothic" pitchFamily="0" charset="0"/>
              </a:rPr>
              <a:t>position</a:t>
            </a:r>
            <a:r>
              <a:t> y la caja no se muestra en la página.</a:t>
            </a:r>
          </a:p>
          <a:p>
            <a:pPr lvl="1">
              <a:defRPr lang="es-es"/>
            </a:pPr>
            <a:r>
              <a:t>Si </a:t>
            </a:r>
            <a:r>
              <a:rPr lang="es-es">
                <a:latin typeface="Consolas" pitchFamily="3" charset="0"/>
                <a:ea typeface="Century Gothic" pitchFamily="0" charset="0"/>
                <a:cs typeface="Century Gothic" pitchFamily="0" charset="0"/>
              </a:rPr>
              <a:t>position</a:t>
            </a:r>
            <a:r>
              <a:t> vale </a:t>
            </a:r>
            <a:r>
              <a:rPr lang="es-es">
                <a:latin typeface="Consolas" pitchFamily="3" charset="0"/>
                <a:ea typeface="Century Gothic" pitchFamily="0" charset="0"/>
                <a:cs typeface="Century Gothic" pitchFamily="0" charset="0"/>
              </a:rPr>
              <a:t>absolute</a:t>
            </a:r>
            <a:r>
              <a:t> o </a:t>
            </a:r>
            <a:r>
              <a:rPr lang="es-es">
                <a:latin typeface="Consolas" pitchFamily="3" charset="0"/>
                <a:ea typeface="Century Gothic" pitchFamily="0" charset="0"/>
                <a:cs typeface="Century Gothic" pitchFamily="0" charset="0"/>
              </a:rPr>
              <a:t>fixed</a:t>
            </a:r>
            <a:r>
              <a:t>, la caja se posiciona de forma absoluta, se considera que </a:t>
            </a:r>
            <a:r>
              <a:rPr lang="es-es">
                <a:latin typeface="Consolas" pitchFamily="3" charset="0"/>
                <a:ea typeface="Century Gothic" pitchFamily="0" charset="0"/>
                <a:cs typeface="Century Gothic" pitchFamily="0" charset="0"/>
              </a:rPr>
              <a:t>float</a:t>
            </a:r>
            <a:r>
              <a:t> vale </a:t>
            </a:r>
            <a:r>
              <a:rPr lang="es-es">
                <a:latin typeface="Consolas" pitchFamily="3" charset="0"/>
                <a:ea typeface="Century Gothic" pitchFamily="0" charset="0"/>
                <a:cs typeface="Century Gothic" pitchFamily="0" charset="0"/>
              </a:rPr>
              <a:t>none</a:t>
            </a:r>
            <a:r>
              <a:t> y la propiedad </a:t>
            </a:r>
            <a:r>
              <a:rPr lang="es-es">
                <a:latin typeface="Consolas" pitchFamily="3" charset="0"/>
                <a:ea typeface="Century Gothic" pitchFamily="0" charset="0"/>
                <a:cs typeface="Century Gothic" pitchFamily="0" charset="0"/>
              </a:rPr>
              <a:t>display</a:t>
            </a:r>
            <a:r>
              <a:t> vale </a:t>
            </a:r>
            <a:r>
              <a:rPr lang="es-es">
                <a:latin typeface="Consolas" pitchFamily="3" charset="0"/>
                <a:ea typeface="Century Gothic" pitchFamily="0" charset="0"/>
                <a:cs typeface="Century Gothic" pitchFamily="0" charset="0"/>
              </a:rPr>
              <a:t>block</a:t>
            </a:r>
            <a:r>
              <a:t> tanto para los elementos en línea como para los elementos de bloque. La posición de la caja se determina mediante el valor de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left.</a:t>
            </a:r>
          </a:p>
          <a:p>
            <a:pPr lvl="1">
              <a:defRPr lang="es-es"/>
            </a:pPr>
            <a:r>
              <a:t>En cualquier otro caso, si </a:t>
            </a:r>
            <a:r>
              <a:rPr lang="es-es">
                <a:latin typeface="Consolas" pitchFamily="3" charset="0"/>
                <a:ea typeface="Century Gothic" pitchFamily="0" charset="0"/>
                <a:cs typeface="Century Gothic" pitchFamily="0" charset="0"/>
              </a:rPr>
              <a:t>float</a:t>
            </a:r>
            <a:r>
              <a:t> tiene un valor distinto de </a:t>
            </a:r>
            <a:r>
              <a:rPr lang="es-es">
                <a:latin typeface="Consolas" pitchFamily="3" charset="0"/>
                <a:ea typeface="Century Gothic" pitchFamily="0" charset="0"/>
                <a:cs typeface="Century Gothic" pitchFamily="0" charset="0"/>
              </a:rPr>
              <a:t>none</a:t>
            </a:r>
            <a:r>
              <a:t>, la caja se posiciona de forma flotante y la propiedad </a:t>
            </a:r>
            <a:r>
              <a:rPr lang="es-es">
                <a:latin typeface="Consolas" pitchFamily="3" charset="0"/>
                <a:ea typeface="Century Gothic" pitchFamily="0" charset="0"/>
                <a:cs typeface="Century Gothic" pitchFamily="0" charset="0"/>
              </a:rPr>
              <a:t>display</a:t>
            </a:r>
            <a:r>
              <a:t> vale </a:t>
            </a:r>
            <a:r>
              <a:rPr lang="es-es">
                <a:latin typeface="Consolas" pitchFamily="3" charset="0"/>
                <a:ea typeface="Century Gothic" pitchFamily="0" charset="0"/>
                <a:cs typeface="Century Gothic" pitchFamily="0" charset="0"/>
              </a:rPr>
              <a:t>block</a:t>
            </a:r>
            <a:r>
              <a:t> tanto para los elementos en línea como para los elementos de bloque.</a:t>
            </a:r>
          </a:p>
          <a:p>
            <a:pPr>
              <a:defRPr lang="es-es"/>
            </a:p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overflow</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La propiedad </a:t>
            </a:r>
            <a:r>
              <a:rPr lang="es-es">
                <a:latin typeface="Consolas" pitchFamily="3" charset="0"/>
                <a:ea typeface="Century Gothic" pitchFamily="0" charset="0"/>
                <a:cs typeface="Century Gothic" pitchFamily="0" charset="0"/>
              </a:rPr>
              <a:t>overflow</a:t>
            </a:r>
            <a:r>
              <a:t> sirve para controlar la forma en la que se visualizan los contenidos que sobresalen de sus elementos</a:t>
            </a:r>
          </a:p>
          <a:p>
            <a:pPr>
              <a:defRPr lang="es-es"/>
            </a:pPr>
            <a:r>
              <a:t>Los valores de la propiedad </a:t>
            </a:r>
            <a:r>
              <a:rPr lang="es-es">
                <a:latin typeface="Consolas" pitchFamily="3" charset="0"/>
                <a:ea typeface="Century Gothic" pitchFamily="0" charset="0"/>
                <a:cs typeface="Century Gothic" pitchFamily="0" charset="0"/>
              </a:rPr>
              <a:t>overflow</a:t>
            </a:r>
            <a:r>
              <a:t> tienen el siguiente significado:</a:t>
            </a:r>
          </a:p>
          <a:p>
            <a:pPr lvl="1">
              <a:defRPr lang="es-es"/>
            </a:pPr>
            <a:r>
              <a:rPr lang="es-es">
                <a:latin typeface="Consolas" pitchFamily="3" charset="0"/>
                <a:ea typeface="Century Gothic" pitchFamily="0" charset="0"/>
                <a:cs typeface="Century Gothic" pitchFamily="0" charset="0"/>
              </a:rPr>
              <a:t>visible</a:t>
            </a:r>
            <a:r>
              <a:t>: el contenido no se corta y se muestra sobresaliendo la zona reservada para visualizar el elemento. Este es el comportamiento por defecto.</a:t>
            </a:r>
          </a:p>
          <a:p>
            <a:pPr lvl="1">
              <a:defRPr lang="es-es"/>
            </a:pPr>
            <a:r>
              <a:rPr lang="es-es">
                <a:latin typeface="Consolas" pitchFamily="3" charset="0"/>
                <a:ea typeface="Century Gothic" pitchFamily="0" charset="0"/>
                <a:cs typeface="Century Gothic" pitchFamily="0" charset="0"/>
              </a:rPr>
              <a:t>hidden</a:t>
            </a:r>
            <a:r>
              <a:t>: el contenido sobrante se oculta y sólo se visualiza la parte del contenido que cabe dentro de la zona reservada para el elemento.</a:t>
            </a:r>
          </a:p>
          <a:p>
            <a:pPr lvl="1">
              <a:defRPr lang="es-es"/>
            </a:pPr>
            <a:r>
              <a:rPr lang="es-es">
                <a:latin typeface="Consolas" pitchFamily="3" charset="0"/>
                <a:ea typeface="Century Gothic" pitchFamily="0" charset="0"/>
                <a:cs typeface="Century Gothic" pitchFamily="0" charset="0"/>
              </a:rPr>
              <a:t>scroll</a:t>
            </a:r>
            <a:r>
              <a:t>: solamente se visualiza el contenido que cabe dentro de la zona reservada para el elemento, pero también se muestran barras de scroll que permiten visualizar el resto del contenido.</a:t>
            </a:r>
          </a:p>
          <a:p>
            <a:pPr lvl="1">
              <a:defRPr lang="es-es"/>
            </a:pPr>
            <a:r>
              <a:rPr lang="es-es">
                <a:latin typeface="Consolas" pitchFamily="3" charset="0"/>
                <a:ea typeface="Century Gothic" pitchFamily="0" charset="0"/>
                <a:cs typeface="Century Gothic" pitchFamily="0" charset="0"/>
              </a:rPr>
              <a:t>auto</a:t>
            </a:r>
            <a:r>
              <a:t>: el comportamiento depende del navegador, aunque normalmente es el mismo que la propiedad scroll.</a:t>
            </a:r>
          </a:p>
          <a:p>
            <a:pPr>
              <a:defRPr lang="es-es"/>
            </a:pPr>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overflow</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FgYAAAAKAACbPwAAxCcAABAAAAAmAAAACAAAAAGBAACA/8EB"/>
              </a:ext>
            </a:extLst>
          </p:cNvPicPr>
          <p:nvPr>
            <p:ph type="pic" idx="1"/>
          </p:nvPr>
        </p:nvPicPr>
        <p:blipFill>
          <a:blip r:embed="rId2"/>
          <a:stretch>
            <a:fillRect/>
          </a:stretch>
        </p:blipFill>
        <p:spPr>
          <a:xfrm>
            <a:off x="989330" y="1625600"/>
            <a:ext cx="9350375" cy="483870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position</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Permite modificar el tipo de posicionamiento con el que se mostrará una caja o elemento</a:t>
            </a:r>
          </a:p>
          <a:p>
            <a:pPr>
              <a:defRPr lang="es-es"/>
            </a:pPr>
            <a:r>
              <a:t>CSS define cuatro propiedades llamadas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para controlar el desplazamiento de las cajas posicionadas</a:t>
            </a:r>
          </a:p>
          <a:p>
            <a:pPr>
              <a:defRPr lang="es-es"/>
            </a:pPr>
            <a:r>
              <a:t>La propiedad </a:t>
            </a:r>
            <a:r>
              <a:rPr lang="es-es">
                <a:latin typeface="Consolas" pitchFamily="3" charset="0"/>
                <a:ea typeface="Century Gothic" pitchFamily="0" charset="0"/>
                <a:cs typeface="Century Gothic" pitchFamily="0" charset="0"/>
              </a:rPr>
              <a:t>position</a:t>
            </a:r>
            <a:r>
              <a:t> no permite controlar el posicionamiento flotante, que se establece con otra propiedad llamada </a:t>
            </a:r>
            <a:r>
              <a:rPr lang="es-es">
                <a:latin typeface="Consolas" pitchFamily="3" charset="0"/>
                <a:ea typeface="Century Gothic" pitchFamily="0" charset="0"/>
                <a:cs typeface="Century Gothic" pitchFamily="0" charset="0"/>
              </a:rPr>
              <a:t>float</a:t>
            </a:r>
            <a:r>
              <a:t> y que se explica más adelante. Además, la propiedad position sólo indica cómo se posiciona una caja, pero no la desplaza</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z-index</a:t>
            </a:r>
            <a:endParaRPr lang="es-es">
              <a:latin typeface="Consolas" pitchFamily="3" charset="0"/>
              <a:ea typeface="Century Gothic" pitchFamily="0" charset="0"/>
              <a:cs typeface="Century Gothic" pitchFamily="0" charset="0"/>
            </a:endParaRP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CSS permite controlar la posición tridimensional de las cajas posicionadas. De esta forma, es posible indicar las cajas que se muestran delante o detrás de otras cajas cuando se producen solapamientos</a:t>
            </a:r>
          </a:p>
          <a:p>
            <a:pPr>
              <a:defRPr lang="es-es"/>
            </a:pPr>
            <a:r>
              <a:t>La posición tridimensional de un elemento se establece sobre un tercer eje llamado Z y se controla mediante la propiedad </a:t>
            </a:r>
            <a:r>
              <a:rPr lang="es-es">
                <a:latin typeface="Consolas" pitchFamily="3" charset="0"/>
                <a:ea typeface="Century Gothic" pitchFamily="0" charset="0"/>
                <a:cs typeface="Century Gothic" pitchFamily="0" charset="0"/>
              </a:rPr>
              <a:t>z-index</a:t>
            </a:r>
            <a:r>
              <a:t>. Utilizando esta propiedad es posible crear páginas complejas con varios niveles o capas</a:t>
            </a:r>
          </a:p>
          <a:p>
            <a:pPr>
              <a:defRPr lang="es-es"/>
            </a:pPr>
            <a:r>
              <a:t>Cuanto más alto sea el valor numérico, más cerca del usuario se muestra la caja</a:t>
            </a:r>
          </a:p>
          <a:p>
            <a:pPr>
              <a:defRPr lang="es-es"/>
            </a:pPr>
            <a:r>
              <a:t>La propiedad </a:t>
            </a:r>
            <a:r>
              <a:rPr lang="es-es">
                <a:latin typeface="Consolas" pitchFamily="3" charset="0"/>
                <a:ea typeface="Century Gothic" pitchFamily="0" charset="0"/>
                <a:cs typeface="Century Gothic" pitchFamily="0" charset="0"/>
              </a:rPr>
              <a:t>z-index</a:t>
            </a:r>
            <a:r>
              <a:t> sólo tiene efecto en los elementos posicionados, por lo que es obligatorio que la propiedad </a:t>
            </a:r>
            <a:r>
              <a:rPr lang="es-es">
                <a:latin typeface="Consolas" pitchFamily="3" charset="0"/>
                <a:ea typeface="Century Gothic" pitchFamily="0" charset="0"/>
                <a:cs typeface="Century Gothic" pitchFamily="0" charset="0"/>
              </a:rPr>
              <a:t>z-index</a:t>
            </a:r>
            <a:r>
              <a:t> vaya acompañada de la propiedad </a:t>
            </a:r>
            <a:r>
              <a:rPr lang="es-es">
                <a:latin typeface="Consolas" pitchFamily="3" charset="0"/>
                <a:ea typeface="Century Gothic" pitchFamily="0" charset="0"/>
                <a:cs typeface="Century Gothic" pitchFamily="0" charset="0"/>
              </a:rPr>
              <a:t>position</a:t>
            </a:r>
            <a:endParaRPr lang="es-es">
              <a:latin typeface="Consolas" pitchFamily="3" charset="0"/>
              <a:ea typeface="Century Gothic" pitchFamily="0" charset="0"/>
              <a:cs typeface="Century Gothic" pitchFamily="0" charset="0"/>
            </a:endParaRP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z-index</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2QkAADkKAAAiPwAA0SYAABAAAAAmAAAACAAAAAGBAACA/8EB"/>
              </a:ext>
            </a:extLst>
          </p:cNvPicPr>
          <p:nvPr>
            <p:ph type="pic" idx="1"/>
          </p:nvPr>
        </p:nvPicPr>
        <p:blipFill>
          <a:blip r:embed="rId2"/>
          <a:stretch>
            <a:fillRect/>
          </a:stretch>
        </p:blipFill>
        <p:spPr>
          <a:xfrm>
            <a:off x="1600835" y="1661795"/>
            <a:ext cx="8662035" cy="464820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3QUAAAdCAABSDAAAEAAAACYAAAAIAAAAAAAAAAAAAAA="/>
              </a:ext>
            </a:extLst>
          </p:cNvSpPr>
          <p:nvPr>
            <p:ph type="title"/>
          </p:nvPr>
        </p:nvSpPr>
        <p:spPr/>
        <p:txBody>
          <a:bodyPr/>
          <a:lstStyle/>
          <a:p>
            <a:pPr>
              <a:defRPr lang="es-es"/>
            </a:pPr>
            <a:r>
              <a:t>La propiedad CSS </a:t>
            </a:r>
            <a:r>
              <a:rPr lang="es-es">
                <a:latin typeface="Consolas" pitchFamily="3" charset="0"/>
                <a:ea typeface="Century Gothic" pitchFamily="0" charset="0"/>
                <a:cs typeface="Century Gothic" pitchFamily="0" charset="0"/>
              </a:rPr>
              <a:t>position</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c3OADzMzMAMDA/wB/f38AAAAAAAAAAAAAAAAAAAAAAAAAAAAhAAAAGAAAABQAAAD0BgAAXA0AAAdCAABTJAAAAAAAACYAAAAIAAAAASAAAAAAAAA="/>
              </a:ext>
            </a:extLst>
          </p:cNvSpPr>
          <p:nvPr>
            <p:ph type="body" idx="1"/>
          </p:nvPr>
        </p:nvSpPr>
        <p:spPr>
          <a:xfrm>
            <a:off x="1130300" y="2171700"/>
            <a:ext cx="9603105" cy="3733165"/>
          </a:xfrm>
        </p:spPr>
        <p:txBody>
          <a:bodyPr vert="horz" wrap="square" lIns="91440" tIns="45720" rIns="91440" bIns="45720" numCol="1" spcCol="215900" anchor="t">
            <a:prstTxWarp prst="textNoShape">
              <a:avLst/>
            </a:prstTxWarp>
          </a:bodyPr>
          <a:lstStyle/>
          <a:p>
            <a:pPr>
              <a:defRPr lang="es-es" sz="1600"/>
            </a:pPr>
            <a:r>
              <a:t>El significado de cada uno de los posibles valores de la propiedad position es el siguiente:</a:t>
            </a:r>
          </a:p>
          <a:p>
            <a:pPr lvl="1">
              <a:defRPr lang="es-es" sz="1600"/>
            </a:pPr>
            <a:r>
              <a:rPr lang="es-es">
                <a:latin typeface="Consolas" pitchFamily="3" charset="0"/>
                <a:ea typeface="Century Gothic" pitchFamily="0" charset="0"/>
                <a:cs typeface="Century Gothic" pitchFamily="0" charset="0"/>
              </a:rPr>
              <a:t>static</a:t>
            </a:r>
            <a:r>
              <a:t>: corresponde al posicionamiento normal o estático. Si se utiliza este valor, se ignoran los valores de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a:t>
            </a:r>
          </a:p>
          <a:p>
            <a:pPr lvl="1">
              <a:defRPr lang="es-es" sz="1600"/>
            </a:pPr>
            <a:r>
              <a:rPr lang="es-es">
                <a:latin typeface="Consolas" pitchFamily="3" charset="0"/>
                <a:ea typeface="Century Gothic" pitchFamily="0" charset="0"/>
                <a:cs typeface="Century Gothic" pitchFamily="0" charset="0"/>
              </a:rPr>
              <a:t>relative</a:t>
            </a:r>
            <a:r>
              <a:t>: corresponde al posicionamiento relativo. El desplazamiento de la caja se controla con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a:t>
            </a:r>
          </a:p>
          <a:p>
            <a:pPr lvl="1">
              <a:defRPr lang="es-es" sz="1600"/>
            </a:pPr>
            <a:r>
              <a:rPr lang="es-es">
                <a:latin typeface="Consolas" pitchFamily="3" charset="0"/>
                <a:ea typeface="Century Gothic" pitchFamily="0" charset="0"/>
                <a:cs typeface="Century Gothic" pitchFamily="0" charset="0"/>
              </a:rPr>
              <a:t>absolute</a:t>
            </a:r>
            <a:r>
              <a:t>: corresponde al posicionamiento absoluto. El desplazamiento de la caja también se controla con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 pero su interpretación es mucho más compleja, ya que el origen de coordenadas del desplazamiento depende del posicionamiento de su elemento contenedor</a:t>
            </a:r>
          </a:p>
          <a:p>
            <a:pPr lvl="1">
              <a:defRPr lang="es-es" sz="1600"/>
            </a:pPr>
            <a:r>
              <a:rPr lang="es-es">
                <a:latin typeface="Consolas" pitchFamily="3" charset="0"/>
                <a:ea typeface="Century Gothic" pitchFamily="0" charset="0"/>
                <a:cs typeface="Century Gothic" pitchFamily="0" charset="0"/>
              </a:rPr>
              <a:t>fixed</a:t>
            </a:r>
            <a:r>
              <a:t>: corresponde al posicionamiento fijo. El desplazamiento se establece de la misma forma que en el posicionamiento absoluto, pero en este caso el elemento permanece inamovible en la pantalla</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normal (</a:t>
            </a:r>
            <a:r>
              <a:rPr lang="es-es">
                <a:latin typeface="Consolas" pitchFamily="3" charset="0"/>
                <a:ea typeface="Century Gothic" pitchFamily="0" charset="0"/>
                <a:cs typeface="Century Gothic" pitchFamily="0" charset="0"/>
              </a:rPr>
              <a:t>static</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AAAAAAAAAA="/>
              </a:ext>
            </a:extLst>
          </p:cNvSpPr>
          <p:nvPr>
            <p:ph type="body" idx="1"/>
          </p:nvPr>
        </p:nvSpPr>
        <p:spPr/>
        <p:txBody>
          <a:bodyPr/>
          <a:lstStyle/>
          <a:p>
            <a:pPr>
              <a:defRPr lang="es-es"/>
            </a:pPr>
            <a:r>
              <a:t>El posicionamiento normal o estático es el modelo que utilizan por defecto los navegadores para mostrar los elementos de las páginas. En este modelo, sólo se tiene en cuenta si el elemento es de bloque o en línea, sus propiedades </a:t>
            </a:r>
            <a:r>
              <a:rPr lang="es-es">
                <a:latin typeface="Consolas" pitchFamily="3" charset="0"/>
                <a:ea typeface="Century Gothic" pitchFamily="0" charset="0"/>
                <a:cs typeface="Century Gothic" pitchFamily="0" charset="0"/>
              </a:rPr>
              <a:t>width</a:t>
            </a:r>
            <a:r>
              <a:t> y </a:t>
            </a:r>
            <a:r>
              <a:rPr lang="es-es">
                <a:latin typeface="Consolas" pitchFamily="3" charset="0"/>
                <a:ea typeface="Century Gothic" pitchFamily="0" charset="0"/>
                <a:cs typeface="Century Gothic" pitchFamily="0" charset="0"/>
              </a:rPr>
              <a:t>height</a:t>
            </a:r>
            <a:r>
              <a:t> y su contenido.</a:t>
            </a:r>
          </a:p>
        </p:txBody>
      </p:sp>
      <p:pic>
        <p:nvPicPr>
          <p:cNvPr id="4" name="Imagen 3"/>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DMAQAAAAAAAMDA/wAAAAAAAAAAAAAAAAAAAAAAZAAAAAAAAAB/f38ACgAAAB8AAABUAAAAAAAABQAAAAEAAAAAAAAAAAAAAAAAAAAAAAAAAAAAAAAAAAAAAAAAAAAAAAJ/f38AMzMzAMvLywDAwP8Af39/AAAAAAAAAAAAAAAAAP///wAAAAAAIQAAABgAAAAUAAAA+QgAAIEZAADtIwAA+icAABAAAAAmAAAACAAAAP//////////"/>
              </a:ext>
            </a:extLst>
          </p:cNvPicPr>
          <p:nvPr/>
        </p:nvPicPr>
        <p:blipFill>
          <a:blip r:embed="rId2"/>
          <a:stretch>
            <a:fillRect/>
          </a:stretch>
        </p:blipFill>
        <p:spPr>
          <a:xfrm>
            <a:off x="1458595" y="4145915"/>
            <a:ext cx="4381500" cy="2352675"/>
          </a:xfrm>
          <a:prstGeom prst="rect">
            <a:avLst/>
          </a:prstGeom>
          <a:noFill/>
          <a:ln>
            <a:noFill/>
          </a:ln>
          <a:effectLst>
            <a:outerShdw blurRad="292100" dist="140092" dir="2700000" algn="tl">
              <a:srgbClr val="333333">
                <a:alpha val="65000"/>
              </a:srgbClr>
            </a:outerShdw>
          </a:effectLst>
        </p:spPr>
      </p:pic>
      <p:pic>
        <p:nvPicPr>
          <p:cNvPr id="5" name="Imagen 4"/>
          <p:cNvPicPr>
            <a:picLocks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QVWI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DMAQAAAAAAAMDA/wAAAAAAAAAAAAAAAAAAAAAAZAAAAAAAAAB/f38ACgAAAB8AAABUAAAAAAAABQAAAAEAAAAAAAAAAAAAAAAAAAAAAAAAAAAAAAAAAAAAAAAAAAAAAAJ/f38AMzMzAMvLywDAwP8Af39/AAAAAAAAAAAAAAAAAP///wAAAAAAIQAAABgAAAAUAAAAEycAAHIZAADLQQAA+icAABAAAAAmAAAACAAAAP//////////"/>
              </a:ext>
            </a:extLst>
          </p:cNvPicPr>
          <p:nvPr/>
        </p:nvPicPr>
        <p:blipFill>
          <a:blip r:embed="rId3"/>
          <a:stretch>
            <a:fillRect/>
          </a:stretch>
        </p:blipFill>
        <p:spPr>
          <a:xfrm>
            <a:off x="6351905" y="4136390"/>
            <a:ext cx="4343400" cy="2362200"/>
          </a:xfrm>
          <a:prstGeom prst="rect">
            <a:avLst/>
          </a:prstGeom>
          <a:noFill/>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relativo (</a:t>
            </a:r>
            <a:r>
              <a:rPr lang="es-es">
                <a:latin typeface="Consolas" pitchFamily="3" charset="0"/>
                <a:ea typeface="Century Gothic" pitchFamily="0" charset="0"/>
                <a:cs typeface="Century Gothic" pitchFamily="0" charset="0"/>
              </a:rPr>
              <a:t>relative</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El posicionamiento relativo desplaza una caja respecto de su posición original establecida mediante el posicionamiento normal. El desplazamiento de la caja se controla con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endParaRPr lang="es-es">
              <a:latin typeface="Consolas" pitchFamily="3" charset="0"/>
              <a:ea typeface="Century Gothic" pitchFamily="0" charset="0"/>
              <a:cs typeface="Century Gothic" pitchFamily="0" charset="0"/>
            </a:endParaRPr>
          </a:p>
          <a:p>
            <a:pPr>
              <a:defRPr lang="es-es"/>
            </a:pPr>
            <a:r>
              <a:rPr lang="es-es" sz="1930"/>
              <a:t>El valor de la propiedad top se interpreta como el desplazamiento entre el borde superior de la caja en su posición final y el borde superior de la misma caja en su posición original</a:t>
            </a:r>
            <a:endParaRPr lang="es-es" sz="1930"/>
          </a:p>
          <a:p>
            <a:pPr>
              <a:defRPr lang="es-es"/>
            </a:pPr>
            <a:r>
              <a:rPr lang="es-es" sz="1930"/>
              <a:t>De la misma forma, el valor de las propiedades left, right y bottom indica respectivamente el desplazamiento entre el borde izquierdo/derecho/inferior de la caja en su posición final y el borde izquierdo/derecho/inferior de la caja original</a:t>
            </a:r>
            <a:endParaRPr lang="es-es" sz="1930"/>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relativo (</a:t>
            </a:r>
            <a:r>
              <a:rPr lang="es-es">
                <a:latin typeface="Consolas" pitchFamily="3" charset="0"/>
                <a:ea typeface="Century Gothic" pitchFamily="0" charset="0"/>
                <a:cs typeface="Century Gothic" pitchFamily="0" charset="0"/>
              </a:rPr>
              <a:t>relative</a:t>
            </a:r>
            <a:r>
              <a:t>)</a:t>
            </a:r>
          </a:p>
        </p:txBody>
      </p:sp>
      <p:sp>
        <p:nvSpPr>
          <p:cNvPr id="3" name="Marcador de contenido 2"/>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XA0AAAdCAACgI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s-es"/>
            </a:pPr>
            <a:r>
              <a:t>Por tanto, la propiedad </a:t>
            </a:r>
            <a:r>
              <a:rPr lang="es-es">
                <a:latin typeface="Consolas" pitchFamily="3" charset="0"/>
                <a:ea typeface="Century Gothic" pitchFamily="0" charset="0"/>
                <a:cs typeface="Century Gothic" pitchFamily="0" charset="0"/>
              </a:rPr>
              <a:t>top</a:t>
            </a:r>
            <a:r>
              <a:t> se emplea para mover las cajas de forma descendente, la propiedad </a:t>
            </a:r>
            <a:r>
              <a:rPr lang="es-es">
                <a:latin typeface="Consolas" pitchFamily="3" charset="0"/>
                <a:ea typeface="Century Gothic" pitchFamily="0" charset="0"/>
                <a:cs typeface="Century Gothic" pitchFamily="0" charset="0"/>
              </a:rPr>
              <a:t>bottom</a:t>
            </a:r>
            <a:r>
              <a:t> mueve las cajas de forma ascendente, la propiedad </a:t>
            </a:r>
            <a:r>
              <a:rPr lang="es-es">
                <a:latin typeface="Consolas" pitchFamily="3" charset="0"/>
                <a:ea typeface="Century Gothic" pitchFamily="0" charset="0"/>
                <a:cs typeface="Century Gothic" pitchFamily="0" charset="0"/>
              </a:rPr>
              <a:t>left</a:t>
            </a:r>
            <a:r>
              <a:t> se utiliza para desplazar las cajas hacia la derecha y la propiedad </a:t>
            </a:r>
            <a:r>
              <a:rPr lang="es-es">
                <a:latin typeface="Consolas" pitchFamily="3" charset="0"/>
                <a:ea typeface="Century Gothic" pitchFamily="0" charset="0"/>
                <a:cs typeface="Century Gothic" pitchFamily="0" charset="0"/>
              </a:rPr>
              <a:t>right</a:t>
            </a:r>
            <a:r>
              <a:t> mueve las cajas hacia la izquierda. Este comportamiento parece poco intuitivo y es causa de errores cuando se empiezan a diseñar páginas con CSS. Si se utilizan valores negativos en las propiedades </a:t>
            </a:r>
            <a:r>
              <a:rPr lang="es-es">
                <a:latin typeface="Consolas" pitchFamily="3" charset="0"/>
                <a:ea typeface="Century Gothic" pitchFamily="0" charset="0"/>
                <a:cs typeface="Century Gothic" pitchFamily="0" charset="0"/>
              </a:rPr>
              <a:t>top</a:t>
            </a:r>
            <a:r>
              <a:t>, </a:t>
            </a:r>
            <a:r>
              <a:rPr lang="es-es">
                <a:latin typeface="Consolas" pitchFamily="3" charset="0"/>
                <a:ea typeface="Century Gothic" pitchFamily="0" charset="0"/>
                <a:cs typeface="Century Gothic" pitchFamily="0" charset="0"/>
              </a:rPr>
              <a:t>right</a:t>
            </a:r>
            <a:r>
              <a:t>, </a:t>
            </a:r>
            <a:r>
              <a:rPr lang="es-es">
                <a:latin typeface="Consolas" pitchFamily="3" charset="0"/>
                <a:ea typeface="Century Gothic" pitchFamily="0" charset="0"/>
                <a:cs typeface="Century Gothic" pitchFamily="0" charset="0"/>
              </a:rPr>
              <a:t>bottom</a:t>
            </a:r>
            <a:r>
              <a:t> y </a:t>
            </a:r>
            <a:r>
              <a:rPr lang="es-es">
                <a:latin typeface="Consolas" pitchFamily="3" charset="0"/>
                <a:ea typeface="Century Gothic" pitchFamily="0" charset="0"/>
                <a:cs typeface="Century Gothic" pitchFamily="0" charset="0"/>
              </a:rPr>
              <a:t>left</a:t>
            </a:r>
            <a:r>
              <a:t>, su efecto es justamente el inverso</a:t>
            </a:r>
          </a:p>
          <a:p>
            <a:pPr>
              <a:defRPr lang="es-es"/>
            </a:pPr>
            <a:r>
              <a:t>El desplazamiento relativo de una caja no afecta al resto de cajas adyacentes, que se muestran en la misma posición que si la caja desplazada no se hubiera movido de su posición original</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relativo (</a:t>
            </a:r>
            <a:r>
              <a:rPr lang="es-es">
                <a:latin typeface="Consolas" pitchFamily="3" charset="0"/>
                <a:ea typeface="Century Gothic" pitchFamily="0" charset="0"/>
                <a:cs typeface="Century Gothic" pitchFamily="0" charset="0"/>
              </a:rPr>
              <a:t>relative</a:t>
            </a:r>
            <a:r>
              <a:t>)</a:t>
            </a:r>
          </a:p>
        </p:txBody>
      </p:sp>
      <p:pic>
        <p:nvPicPr>
          <p:cNvPr id="3" name="Marcador de contenido 3"/>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A/wD/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zBEAAO4QAAAuNwAADh4AABAAAAAmAAAACAAAAAGBAACA/8EB"/>
              </a:ext>
            </a:extLst>
          </p:cNvPicPr>
          <p:nvPr>
            <p:ph type="pic" idx="1"/>
          </p:nvPr>
        </p:nvPicPr>
        <p:blipFill>
          <a:blip r:embed="rId2"/>
          <a:stretch>
            <a:fillRect/>
          </a:stretch>
        </p:blipFill>
        <p:spPr>
          <a:xfrm>
            <a:off x="2893060" y="2752090"/>
            <a:ext cx="6076950" cy="213360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xN/n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c3O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0BgAA3QUAAAdCAABSDAAAEAAAACYAAAAIAAAAAAAAAAAAAAA="/>
              </a:ext>
            </a:extLst>
          </p:cNvSpPr>
          <p:nvPr>
            <p:ph type="title"/>
          </p:nvPr>
        </p:nvSpPr>
        <p:spPr/>
        <p:txBody>
          <a:bodyPr/>
          <a:lstStyle/>
          <a:p>
            <a:pPr>
              <a:defRPr lang="es-es"/>
            </a:pPr>
            <a:r>
              <a:t>Posicionamiento relativo (</a:t>
            </a:r>
            <a:r>
              <a:rPr lang="es-es">
                <a:latin typeface="Consolas" pitchFamily="3" charset="0"/>
                <a:ea typeface="Century Gothic" pitchFamily="0" charset="0"/>
                <a:cs typeface="Century Gothic" pitchFamily="0" charset="0"/>
              </a:rPr>
              <a:t>relative</a:t>
            </a:r>
            <a:r>
              <a:t>)</a:t>
            </a:r>
          </a:p>
        </p:txBody>
      </p:sp>
      <p:pic>
        <p:nvPicPr>
          <p:cNvPr id="3" name="Marcador de contenido 6"/>
          <p:cNvPicPr>
            <a:picLocks noGrp="1" noChangeArrowheads="1" noChangeAspect="1"/>
            <a:extLst>
              <a:ext uri="smNativeData">
                <pr:smNativeData xmlns:pr="smNativeData" val="SMDATA_15_xN/nXR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AAAAAAAAAAAEAAAAzMzMAIwAAAJwAAACcAAAAZAAAAGQAAAAAAAAAy8vLACMAAACcAAAAnAAAAGQAAABkAAAAAAAAAAcAAAA4AAAAAAAAAAAAAAAAAAAA////AAAAAAAAAAAAAAAAAAAAAAAAAAAAAAAAAAAAAABkAAAAZAAAAAAAAAAjAAAABAAAAGQAAAAXAAAAFAAAAAAAAAAAAAAA/38AAP9/AAAAAAAACQAAAAQAAAAEAAAADAAAABAAAAAAAAAAAAAAAAAAAAAAAAAAHgAAAGgAAAAAAAAAAAAAAAAAAAAAAAAAAAAAABAnAAAQJwAAAAAAAAAAAAAAAAAAAAAAAAAAAAAAAAAAAAAAAAAAAADMAQAAAAAAAMDA/wAAAAAAAAAAAAAAAAAAAAAAZAAAAAAAAAB/f38ACgAAAB8AAABUAAAA////AAAAAAEAAAAAAAAAAAAAAAAAAAAAAAAAAAAAAAAAAAAAAAAAAAAAAAJ/f38AMzMzAMvLywDAwP8Af39/AAAAAAAAAAAAAAAAAP///wAAAAAAIQAAABgAAAAUAAAAMxIAAFIMAADINgAAQCQAABAAAAAmAAAACAAAAAGBAACA/8EB"/>
              </a:ext>
            </a:extLst>
          </p:cNvPicPr>
          <p:nvPr>
            <p:ph type="pic" idx="1"/>
          </p:nvPr>
        </p:nvPicPr>
        <p:blipFill>
          <a:blip r:embed="rId2"/>
          <a:stretch>
            <a:fillRect/>
          </a:stretch>
        </p:blipFill>
        <p:spPr>
          <a:xfrm>
            <a:off x="2958465" y="2002790"/>
            <a:ext cx="5946775" cy="3890010"/>
          </a:xfrm>
          <a:prstGeom prst="rect">
            <a:avLst/>
          </a:prstGeom>
          <a:ln>
            <a:noFill/>
          </a:ln>
          <a:effectLst>
            <a:outerShdw blurRad="292100" dist="140092" dir="2700000" algn="tl">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subject/>
  <dc:creator>antonio muñoz</dc:creator>
  <cp:keywords/>
  <dc:description/>
  <cp:lastModifiedBy>wadmin</cp:lastModifiedBy>
  <cp:revision>0</cp:revision>
  <dcterms:created xsi:type="dcterms:W3CDTF">2019-11-26T07:00:20Z</dcterms:created>
  <dcterms:modified xsi:type="dcterms:W3CDTF">2019-12-04T16:33:08Z</dcterms:modified>
</cp:coreProperties>
</file>