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5" r:id="rId39"/>
    <p:sldId id="293" r:id="rId40"/>
    <p:sldId id="294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7A18B37-842E-4CF7-A70F-1B09415F324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5"/>
            <p14:sldId id="293"/>
            <p14:sldId id="294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muñoz" initials="am" lastIdx="2" clrIdx="0">
    <p:extLst>
      <p:ext uri="{19B8F6BF-5375-455C-9EA6-DF929625EA0E}">
        <p15:presenceInfo xmlns:p15="http://schemas.microsoft.com/office/powerpoint/2012/main" userId="b5d254e14e690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A875E3-7E3D-4DAF-9B94-33BBF2EBF6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7C13B01-5FAC-455B-93BE-7A269E94AFAF}">
      <dgm:prSet phldrT="[Texto]"/>
      <dgm:spPr/>
      <dgm:t>
        <a:bodyPr/>
        <a:lstStyle/>
        <a:p>
          <a:r>
            <a:rPr lang="es-ES" dirty="0"/>
            <a:t>Elemento raíz: venta</a:t>
          </a:r>
        </a:p>
      </dgm:t>
    </dgm:pt>
    <dgm:pt modelId="{5B41FB2A-2922-4245-A8CB-46DC3612D8F8}" type="parTrans" cxnId="{BEAB2790-2258-468F-90F0-BD9DA5AFCBE3}">
      <dgm:prSet/>
      <dgm:spPr/>
      <dgm:t>
        <a:bodyPr/>
        <a:lstStyle/>
        <a:p>
          <a:endParaRPr lang="es-ES"/>
        </a:p>
      </dgm:t>
    </dgm:pt>
    <dgm:pt modelId="{376C7ED2-0E18-4BA6-AF2D-45626A00B8AE}" type="sibTrans" cxnId="{BEAB2790-2258-468F-90F0-BD9DA5AFCBE3}">
      <dgm:prSet/>
      <dgm:spPr/>
      <dgm:t>
        <a:bodyPr/>
        <a:lstStyle/>
        <a:p>
          <a:endParaRPr lang="es-ES"/>
        </a:p>
      </dgm:t>
    </dgm:pt>
    <dgm:pt modelId="{339F043E-FCB1-4A53-BB24-F7C0DA600376}" type="asst">
      <dgm:prSet phldrT="[Texto]"/>
      <dgm:spPr/>
      <dgm:t>
        <a:bodyPr/>
        <a:lstStyle/>
        <a:p>
          <a:r>
            <a:rPr lang="es-ES" dirty="0"/>
            <a:t>Elemento: cliente</a:t>
          </a:r>
        </a:p>
      </dgm:t>
    </dgm:pt>
    <dgm:pt modelId="{9B0ED32A-9232-432E-B4C8-CAA5FD412282}" type="parTrans" cxnId="{2E0B54C0-C007-4454-A813-A58AA3BBC5F0}">
      <dgm:prSet/>
      <dgm:spPr/>
      <dgm:t>
        <a:bodyPr/>
        <a:lstStyle/>
        <a:p>
          <a:endParaRPr lang="es-ES"/>
        </a:p>
      </dgm:t>
    </dgm:pt>
    <dgm:pt modelId="{2F1BC246-886A-46F6-8128-6B9EA22F9740}" type="sibTrans" cxnId="{2E0B54C0-C007-4454-A813-A58AA3BBC5F0}">
      <dgm:prSet/>
      <dgm:spPr/>
      <dgm:t>
        <a:bodyPr/>
        <a:lstStyle/>
        <a:p>
          <a:endParaRPr lang="es-ES"/>
        </a:p>
      </dgm:t>
    </dgm:pt>
    <dgm:pt modelId="{D9F6E9D3-5F17-4317-9333-FD6DC5F9C478}">
      <dgm:prSet phldrT="[Texto]"/>
      <dgm:spPr/>
      <dgm:t>
        <a:bodyPr/>
        <a:lstStyle/>
        <a:p>
          <a:r>
            <a:rPr lang="es-ES" dirty="0"/>
            <a:t>Elemento: </a:t>
          </a:r>
          <a:r>
            <a:rPr lang="es-ES" dirty="0" err="1"/>
            <a:t>Importe_total</a:t>
          </a:r>
          <a:endParaRPr lang="es-ES" dirty="0"/>
        </a:p>
      </dgm:t>
    </dgm:pt>
    <dgm:pt modelId="{A51D3764-3CB2-4E73-BC58-2B8827B6B993}" type="parTrans" cxnId="{0887AA57-1DD6-428B-8AC7-AEAF80359126}">
      <dgm:prSet/>
      <dgm:spPr/>
      <dgm:t>
        <a:bodyPr/>
        <a:lstStyle/>
        <a:p>
          <a:endParaRPr lang="es-ES"/>
        </a:p>
      </dgm:t>
    </dgm:pt>
    <dgm:pt modelId="{6BF66940-8947-4ABE-BCED-9070945A8583}" type="sibTrans" cxnId="{0887AA57-1DD6-428B-8AC7-AEAF80359126}">
      <dgm:prSet/>
      <dgm:spPr/>
      <dgm:t>
        <a:bodyPr/>
        <a:lstStyle/>
        <a:p>
          <a:endParaRPr lang="es-ES"/>
        </a:p>
      </dgm:t>
    </dgm:pt>
    <dgm:pt modelId="{025673E3-BE66-47F3-825B-780ED89C4E1C}" type="asst">
      <dgm:prSet/>
      <dgm:spPr/>
      <dgm:t>
        <a:bodyPr/>
        <a:lstStyle/>
        <a:p>
          <a:r>
            <a:rPr lang="es-ES" dirty="0"/>
            <a:t>Elemento: Productos</a:t>
          </a:r>
        </a:p>
      </dgm:t>
    </dgm:pt>
    <dgm:pt modelId="{5201DA32-E713-48CD-BD78-5727BD27EF53}" type="parTrans" cxnId="{5969A555-2306-4B72-BE3E-D279BB4B0173}">
      <dgm:prSet/>
      <dgm:spPr/>
      <dgm:t>
        <a:bodyPr/>
        <a:lstStyle/>
        <a:p>
          <a:endParaRPr lang="es-ES"/>
        </a:p>
      </dgm:t>
    </dgm:pt>
    <dgm:pt modelId="{54EFB8E5-0A90-481B-91CC-6213795A6138}" type="sibTrans" cxnId="{5969A555-2306-4B72-BE3E-D279BB4B0173}">
      <dgm:prSet/>
      <dgm:spPr/>
      <dgm:t>
        <a:bodyPr/>
        <a:lstStyle/>
        <a:p>
          <a:endParaRPr lang="es-ES"/>
        </a:p>
      </dgm:t>
    </dgm:pt>
    <dgm:pt modelId="{6615E033-FB56-4717-AE06-A83765B27235}">
      <dgm:prSet/>
      <dgm:spPr/>
      <dgm:t>
        <a:bodyPr/>
        <a:lstStyle/>
        <a:p>
          <a:r>
            <a:rPr lang="es-ES" dirty="0"/>
            <a:t>Elemento:</a:t>
          </a:r>
        </a:p>
        <a:p>
          <a:r>
            <a:rPr lang="es-ES" dirty="0"/>
            <a:t>Dirección</a:t>
          </a:r>
        </a:p>
      </dgm:t>
    </dgm:pt>
    <dgm:pt modelId="{DD714695-6EA2-4AAB-B894-3D57DE707808}" type="parTrans" cxnId="{3034D6B0-66F3-470F-A847-E82EFF028B80}">
      <dgm:prSet/>
      <dgm:spPr/>
      <dgm:t>
        <a:bodyPr/>
        <a:lstStyle/>
        <a:p>
          <a:endParaRPr lang="es-ES"/>
        </a:p>
      </dgm:t>
    </dgm:pt>
    <dgm:pt modelId="{648F7654-63E7-4CBA-8804-2A56B137C488}" type="sibTrans" cxnId="{3034D6B0-66F3-470F-A847-E82EFF028B80}">
      <dgm:prSet/>
      <dgm:spPr/>
      <dgm:t>
        <a:bodyPr/>
        <a:lstStyle/>
        <a:p>
          <a:endParaRPr lang="es-ES"/>
        </a:p>
      </dgm:t>
    </dgm:pt>
    <dgm:pt modelId="{61E40118-51A9-45FB-A026-9127C5489ACA}">
      <dgm:prSet/>
      <dgm:spPr/>
      <dgm:t>
        <a:bodyPr/>
        <a:lstStyle/>
        <a:p>
          <a:r>
            <a:rPr lang="es-ES" dirty="0"/>
            <a:t>Elemento: Teléfono</a:t>
          </a:r>
        </a:p>
      </dgm:t>
    </dgm:pt>
    <dgm:pt modelId="{4B0690CE-DDAB-48DD-8ADB-7FCC55980C59}" type="parTrans" cxnId="{9DE40526-60DA-4C0C-9ECA-AF600265B199}">
      <dgm:prSet/>
      <dgm:spPr/>
      <dgm:t>
        <a:bodyPr/>
        <a:lstStyle/>
        <a:p>
          <a:endParaRPr lang="es-ES"/>
        </a:p>
      </dgm:t>
    </dgm:pt>
    <dgm:pt modelId="{3ABB76B5-341D-4CFB-80A7-874BCB48836A}" type="sibTrans" cxnId="{9DE40526-60DA-4C0C-9ECA-AF600265B199}">
      <dgm:prSet/>
      <dgm:spPr/>
      <dgm:t>
        <a:bodyPr/>
        <a:lstStyle/>
        <a:p>
          <a:endParaRPr lang="es-ES"/>
        </a:p>
      </dgm:t>
    </dgm:pt>
    <dgm:pt modelId="{454B94C4-4D18-42FF-8A26-A85BB2903F33}" type="asst">
      <dgm:prSet/>
      <dgm:spPr/>
      <dgm:t>
        <a:bodyPr/>
        <a:lstStyle/>
        <a:p>
          <a:r>
            <a:rPr lang="es-ES" dirty="0"/>
            <a:t>Elemento: Producto</a:t>
          </a:r>
        </a:p>
      </dgm:t>
    </dgm:pt>
    <dgm:pt modelId="{DCF6042A-8A2A-444F-B8F1-EBBD0A2037F4}" type="parTrans" cxnId="{A78B3E6E-A83A-445D-BB7C-9F873B2193E2}">
      <dgm:prSet/>
      <dgm:spPr/>
      <dgm:t>
        <a:bodyPr/>
        <a:lstStyle/>
        <a:p>
          <a:endParaRPr lang="es-ES"/>
        </a:p>
      </dgm:t>
    </dgm:pt>
    <dgm:pt modelId="{5C1B09F2-BD24-41F7-B699-F53EEBBFB229}" type="sibTrans" cxnId="{A78B3E6E-A83A-445D-BB7C-9F873B2193E2}">
      <dgm:prSet/>
      <dgm:spPr/>
      <dgm:t>
        <a:bodyPr/>
        <a:lstStyle/>
        <a:p>
          <a:endParaRPr lang="es-ES"/>
        </a:p>
      </dgm:t>
    </dgm:pt>
    <dgm:pt modelId="{34516F1E-2D78-4C18-87ED-7143B5A8713F}" type="asst">
      <dgm:prSet/>
      <dgm:spPr/>
      <dgm:t>
        <a:bodyPr/>
        <a:lstStyle/>
        <a:p>
          <a:r>
            <a:rPr lang="es-ES" dirty="0"/>
            <a:t>Elemento: Cod</a:t>
          </a:r>
        </a:p>
      </dgm:t>
    </dgm:pt>
    <dgm:pt modelId="{F304D26A-90B1-472B-B37D-517B4398B075}" type="parTrans" cxnId="{DED11D4A-6A31-45C9-83C7-18300E59A7F4}">
      <dgm:prSet/>
      <dgm:spPr/>
      <dgm:t>
        <a:bodyPr/>
        <a:lstStyle/>
        <a:p>
          <a:endParaRPr lang="es-ES"/>
        </a:p>
      </dgm:t>
    </dgm:pt>
    <dgm:pt modelId="{93AC89DC-F64D-47F3-8D6B-0BA44316FDC0}" type="sibTrans" cxnId="{DED11D4A-6A31-45C9-83C7-18300E59A7F4}">
      <dgm:prSet/>
      <dgm:spPr/>
      <dgm:t>
        <a:bodyPr/>
        <a:lstStyle/>
        <a:p>
          <a:endParaRPr lang="es-ES"/>
        </a:p>
      </dgm:t>
    </dgm:pt>
    <dgm:pt modelId="{886DBFB4-81B7-46A1-9403-4B25AA099DB4}" type="asst">
      <dgm:prSet/>
      <dgm:spPr/>
      <dgm:t>
        <a:bodyPr/>
        <a:lstStyle/>
        <a:p>
          <a:r>
            <a:rPr lang="es-ES" dirty="0"/>
            <a:t>Elemento: Descripción</a:t>
          </a:r>
        </a:p>
      </dgm:t>
    </dgm:pt>
    <dgm:pt modelId="{EA5BB7FA-4BF6-4FE2-9926-A8D7F3516EA2}" type="parTrans" cxnId="{4024C47A-E1E7-4BD7-9D47-F5CF67614F62}">
      <dgm:prSet/>
      <dgm:spPr/>
      <dgm:t>
        <a:bodyPr/>
        <a:lstStyle/>
        <a:p>
          <a:endParaRPr lang="es-ES"/>
        </a:p>
      </dgm:t>
    </dgm:pt>
    <dgm:pt modelId="{9D29564B-E00D-4470-9433-D30174D6D752}" type="sibTrans" cxnId="{4024C47A-E1E7-4BD7-9D47-F5CF67614F62}">
      <dgm:prSet/>
      <dgm:spPr/>
      <dgm:t>
        <a:bodyPr/>
        <a:lstStyle/>
        <a:p>
          <a:endParaRPr lang="es-ES"/>
        </a:p>
      </dgm:t>
    </dgm:pt>
    <dgm:pt modelId="{433D6AB2-5F1A-432B-8878-C00BB157CDA5}" type="asst">
      <dgm:prSet/>
      <dgm:spPr/>
      <dgm:t>
        <a:bodyPr/>
        <a:lstStyle/>
        <a:p>
          <a:r>
            <a:rPr lang="es-ES" dirty="0"/>
            <a:t>Elemento: Producto</a:t>
          </a:r>
        </a:p>
      </dgm:t>
    </dgm:pt>
    <dgm:pt modelId="{892C875E-B0EE-40C8-B377-798AD51CD2E9}" type="parTrans" cxnId="{C73E581E-1AF8-4E80-8629-9939DB1A73B1}">
      <dgm:prSet/>
      <dgm:spPr/>
      <dgm:t>
        <a:bodyPr/>
        <a:lstStyle/>
        <a:p>
          <a:endParaRPr lang="es-ES"/>
        </a:p>
      </dgm:t>
    </dgm:pt>
    <dgm:pt modelId="{9ECD5308-3E21-4B8F-9FAF-74CC057FA40B}" type="sibTrans" cxnId="{C73E581E-1AF8-4E80-8629-9939DB1A73B1}">
      <dgm:prSet/>
      <dgm:spPr/>
      <dgm:t>
        <a:bodyPr/>
        <a:lstStyle/>
        <a:p>
          <a:endParaRPr lang="es-ES"/>
        </a:p>
      </dgm:t>
    </dgm:pt>
    <dgm:pt modelId="{1798295E-4831-4497-9303-79DD34F741F9}" type="asst">
      <dgm:prSet/>
      <dgm:spPr/>
      <dgm:t>
        <a:bodyPr/>
        <a:lstStyle/>
        <a:p>
          <a:r>
            <a:rPr lang="es-ES" dirty="0"/>
            <a:t>Elemento: Cod</a:t>
          </a:r>
        </a:p>
      </dgm:t>
    </dgm:pt>
    <dgm:pt modelId="{C5C0D33F-242F-4FD6-8790-0AFBF95C1E53}" type="parTrans" cxnId="{42A7870F-B539-4766-A45C-2936E94F1FD8}">
      <dgm:prSet/>
      <dgm:spPr/>
      <dgm:t>
        <a:bodyPr/>
        <a:lstStyle/>
        <a:p>
          <a:endParaRPr lang="es-ES"/>
        </a:p>
      </dgm:t>
    </dgm:pt>
    <dgm:pt modelId="{8C87A196-BDF9-4DF9-838F-30AB65DFC8B1}" type="sibTrans" cxnId="{42A7870F-B539-4766-A45C-2936E94F1FD8}">
      <dgm:prSet/>
      <dgm:spPr/>
      <dgm:t>
        <a:bodyPr/>
        <a:lstStyle/>
        <a:p>
          <a:endParaRPr lang="es-ES"/>
        </a:p>
      </dgm:t>
    </dgm:pt>
    <dgm:pt modelId="{6F734B69-3B09-4342-9B67-E4145CB41363}" type="asst">
      <dgm:prSet/>
      <dgm:spPr/>
      <dgm:t>
        <a:bodyPr/>
        <a:lstStyle/>
        <a:p>
          <a:r>
            <a:rPr lang="es-ES" dirty="0"/>
            <a:t>Elemento: Descripción</a:t>
          </a:r>
        </a:p>
      </dgm:t>
    </dgm:pt>
    <dgm:pt modelId="{CE40ED7E-796C-4254-93F7-37EC1D0145C5}" type="parTrans" cxnId="{060FD702-D797-4AF7-BEED-1371B813D3A1}">
      <dgm:prSet/>
      <dgm:spPr/>
      <dgm:t>
        <a:bodyPr/>
        <a:lstStyle/>
        <a:p>
          <a:endParaRPr lang="es-ES"/>
        </a:p>
      </dgm:t>
    </dgm:pt>
    <dgm:pt modelId="{6C6B51FE-86A3-4456-A1AC-C12EA87D9864}" type="sibTrans" cxnId="{060FD702-D797-4AF7-BEED-1371B813D3A1}">
      <dgm:prSet/>
      <dgm:spPr/>
      <dgm:t>
        <a:bodyPr/>
        <a:lstStyle/>
        <a:p>
          <a:endParaRPr lang="es-ES"/>
        </a:p>
      </dgm:t>
    </dgm:pt>
    <dgm:pt modelId="{6FCBFDE9-86C8-4A43-B8F2-5E6EBD0B702A}">
      <dgm:prSet/>
      <dgm:spPr/>
      <dgm:t>
        <a:bodyPr/>
        <a:lstStyle/>
        <a:p>
          <a:r>
            <a:rPr lang="es-ES" dirty="0"/>
            <a:t>Elemento: Nombre</a:t>
          </a:r>
        </a:p>
      </dgm:t>
    </dgm:pt>
    <dgm:pt modelId="{922ED9ED-D8D6-4D4C-91BD-0586150EFCB5}" type="parTrans" cxnId="{DCC77938-2D3C-4F3C-81EC-5ED2E818BFA4}">
      <dgm:prSet/>
      <dgm:spPr/>
      <dgm:t>
        <a:bodyPr/>
        <a:lstStyle/>
        <a:p>
          <a:endParaRPr lang="es-ES"/>
        </a:p>
      </dgm:t>
    </dgm:pt>
    <dgm:pt modelId="{4991FC38-400D-4ECB-A758-A1A137965D00}" type="sibTrans" cxnId="{DCC77938-2D3C-4F3C-81EC-5ED2E818BFA4}">
      <dgm:prSet/>
      <dgm:spPr/>
      <dgm:t>
        <a:bodyPr/>
        <a:lstStyle/>
        <a:p>
          <a:endParaRPr lang="es-ES"/>
        </a:p>
      </dgm:t>
    </dgm:pt>
    <dgm:pt modelId="{F3BB58A1-DFD8-4E73-BD3B-F5F97AD4BC36}" type="pres">
      <dgm:prSet presAssocID="{56A875E3-7E3D-4DAF-9B94-33BBF2EBF6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FD59B736-4D95-4C5F-B759-DE453A036181}" type="pres">
      <dgm:prSet presAssocID="{27C13B01-5FAC-455B-93BE-7A269E94AFAF}" presName="hierRoot1" presStyleCnt="0"/>
      <dgm:spPr/>
    </dgm:pt>
    <dgm:pt modelId="{33E79E77-0DD2-442C-9A3C-139060012ED0}" type="pres">
      <dgm:prSet presAssocID="{27C13B01-5FAC-455B-93BE-7A269E94AFAF}" presName="composite" presStyleCnt="0"/>
      <dgm:spPr/>
    </dgm:pt>
    <dgm:pt modelId="{DE9B2360-0CF8-4CFF-9596-382FE8EB0898}" type="pres">
      <dgm:prSet presAssocID="{27C13B01-5FAC-455B-93BE-7A269E94AFAF}" presName="background" presStyleLbl="node0" presStyleIdx="0" presStyleCnt="1"/>
      <dgm:spPr/>
    </dgm:pt>
    <dgm:pt modelId="{0CED9522-BA3A-4DC8-97C2-9A7C05112C91}" type="pres">
      <dgm:prSet presAssocID="{27C13B01-5FAC-455B-93BE-7A269E94AFA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6F2AEC3-8B8F-471A-872F-9E7D7326450F}" type="pres">
      <dgm:prSet presAssocID="{27C13B01-5FAC-455B-93BE-7A269E94AFAF}" presName="hierChild2" presStyleCnt="0"/>
      <dgm:spPr/>
    </dgm:pt>
    <dgm:pt modelId="{CBC98493-4FDE-46D7-810C-C14381D4C637}" type="pres">
      <dgm:prSet presAssocID="{9B0ED32A-9232-432E-B4C8-CAA5FD412282}" presName="Name10" presStyleLbl="parChTrans1D2" presStyleIdx="0" presStyleCnt="3"/>
      <dgm:spPr/>
      <dgm:t>
        <a:bodyPr/>
        <a:lstStyle/>
        <a:p>
          <a:endParaRPr lang="es-ES"/>
        </a:p>
      </dgm:t>
    </dgm:pt>
    <dgm:pt modelId="{30DC1720-3CE7-476E-BEBB-9E0D62967947}" type="pres">
      <dgm:prSet presAssocID="{339F043E-FCB1-4A53-BB24-F7C0DA600376}" presName="hierRoot2" presStyleCnt="0"/>
      <dgm:spPr/>
    </dgm:pt>
    <dgm:pt modelId="{B23A5AB2-30E0-4924-B010-F9E08A510BB0}" type="pres">
      <dgm:prSet presAssocID="{339F043E-FCB1-4A53-BB24-F7C0DA600376}" presName="composite2" presStyleCnt="0"/>
      <dgm:spPr/>
    </dgm:pt>
    <dgm:pt modelId="{BD1B99E1-BB00-4B50-8CC9-B526E1268497}" type="pres">
      <dgm:prSet presAssocID="{339F043E-FCB1-4A53-BB24-F7C0DA600376}" presName="background2" presStyleLbl="asst1" presStyleIdx="0" presStyleCnt="8"/>
      <dgm:spPr/>
    </dgm:pt>
    <dgm:pt modelId="{1A07C803-4227-471B-8C7E-5B1C919109ED}" type="pres">
      <dgm:prSet presAssocID="{339F043E-FCB1-4A53-BB24-F7C0DA60037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FDCD545-9693-40DA-9E39-CA1E0A365DE3}" type="pres">
      <dgm:prSet presAssocID="{339F043E-FCB1-4A53-BB24-F7C0DA600376}" presName="hierChild3" presStyleCnt="0"/>
      <dgm:spPr/>
    </dgm:pt>
    <dgm:pt modelId="{DDA6752D-1A1C-4E2C-9950-A62CDBE91BD7}" type="pres">
      <dgm:prSet presAssocID="{922ED9ED-D8D6-4D4C-91BD-0586150EFCB5}" presName="Name17" presStyleLbl="parChTrans1D3" presStyleIdx="0" presStyleCnt="5"/>
      <dgm:spPr/>
      <dgm:t>
        <a:bodyPr/>
        <a:lstStyle/>
        <a:p>
          <a:endParaRPr lang="es-ES"/>
        </a:p>
      </dgm:t>
    </dgm:pt>
    <dgm:pt modelId="{D3083561-AD4E-4322-8C7D-1A3CC14CC255}" type="pres">
      <dgm:prSet presAssocID="{6FCBFDE9-86C8-4A43-B8F2-5E6EBD0B702A}" presName="hierRoot3" presStyleCnt="0"/>
      <dgm:spPr/>
    </dgm:pt>
    <dgm:pt modelId="{C4E142C0-A93D-4CA6-BF7C-FB263A94C342}" type="pres">
      <dgm:prSet presAssocID="{6FCBFDE9-86C8-4A43-B8F2-5E6EBD0B702A}" presName="composite3" presStyleCnt="0"/>
      <dgm:spPr/>
    </dgm:pt>
    <dgm:pt modelId="{DD33B59F-A79E-43BB-8DDE-EE8D12E07299}" type="pres">
      <dgm:prSet presAssocID="{6FCBFDE9-86C8-4A43-B8F2-5E6EBD0B702A}" presName="background3" presStyleLbl="node3" presStyleIdx="0" presStyleCnt="3"/>
      <dgm:spPr/>
    </dgm:pt>
    <dgm:pt modelId="{EA68FFFB-3802-4492-BD58-3D8AAE8C4820}" type="pres">
      <dgm:prSet presAssocID="{6FCBFDE9-86C8-4A43-B8F2-5E6EBD0B702A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D0B5B88-89AE-45CA-9814-8CD04BF2C797}" type="pres">
      <dgm:prSet presAssocID="{6FCBFDE9-86C8-4A43-B8F2-5E6EBD0B702A}" presName="hierChild4" presStyleCnt="0"/>
      <dgm:spPr/>
    </dgm:pt>
    <dgm:pt modelId="{93AD0668-ECA1-48FA-907B-9EF323082B36}" type="pres">
      <dgm:prSet presAssocID="{DD714695-6EA2-4AAB-B894-3D57DE707808}" presName="Name17" presStyleLbl="parChTrans1D3" presStyleIdx="1" presStyleCnt="5"/>
      <dgm:spPr/>
      <dgm:t>
        <a:bodyPr/>
        <a:lstStyle/>
        <a:p>
          <a:endParaRPr lang="es-ES"/>
        </a:p>
      </dgm:t>
    </dgm:pt>
    <dgm:pt modelId="{C90EC611-AD77-45A0-A620-1E3A8F9A129F}" type="pres">
      <dgm:prSet presAssocID="{6615E033-FB56-4717-AE06-A83765B27235}" presName="hierRoot3" presStyleCnt="0"/>
      <dgm:spPr/>
    </dgm:pt>
    <dgm:pt modelId="{852224C3-22B1-4991-B871-11E30A25998A}" type="pres">
      <dgm:prSet presAssocID="{6615E033-FB56-4717-AE06-A83765B27235}" presName="composite3" presStyleCnt="0"/>
      <dgm:spPr/>
    </dgm:pt>
    <dgm:pt modelId="{DAA5F7D0-3E6D-4F4D-8D2B-A7E1CA4A3EB2}" type="pres">
      <dgm:prSet presAssocID="{6615E033-FB56-4717-AE06-A83765B27235}" presName="background3" presStyleLbl="node3" presStyleIdx="1" presStyleCnt="3"/>
      <dgm:spPr/>
    </dgm:pt>
    <dgm:pt modelId="{E201FC35-D626-4829-BDF9-2B391E375173}" type="pres">
      <dgm:prSet presAssocID="{6615E033-FB56-4717-AE06-A83765B27235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8CF42B7-D158-4CF3-A506-9224B3DA6F6C}" type="pres">
      <dgm:prSet presAssocID="{6615E033-FB56-4717-AE06-A83765B27235}" presName="hierChild4" presStyleCnt="0"/>
      <dgm:spPr/>
    </dgm:pt>
    <dgm:pt modelId="{DE3D3005-5A1D-4429-B5D6-CE033A097313}" type="pres">
      <dgm:prSet presAssocID="{4B0690CE-DDAB-48DD-8ADB-7FCC55980C59}" presName="Name17" presStyleLbl="parChTrans1D3" presStyleIdx="2" presStyleCnt="5"/>
      <dgm:spPr/>
      <dgm:t>
        <a:bodyPr/>
        <a:lstStyle/>
        <a:p>
          <a:endParaRPr lang="es-ES"/>
        </a:p>
      </dgm:t>
    </dgm:pt>
    <dgm:pt modelId="{59A2954A-C6E0-4FA6-8ABE-BCAB4548C8F3}" type="pres">
      <dgm:prSet presAssocID="{61E40118-51A9-45FB-A026-9127C5489ACA}" presName="hierRoot3" presStyleCnt="0"/>
      <dgm:spPr/>
    </dgm:pt>
    <dgm:pt modelId="{B2572295-71A5-4EC2-821A-887C27CFB5EB}" type="pres">
      <dgm:prSet presAssocID="{61E40118-51A9-45FB-A026-9127C5489ACA}" presName="composite3" presStyleCnt="0"/>
      <dgm:spPr/>
    </dgm:pt>
    <dgm:pt modelId="{0C10F58C-7EAA-4294-9EFB-8060AAB6715A}" type="pres">
      <dgm:prSet presAssocID="{61E40118-51A9-45FB-A026-9127C5489ACA}" presName="background3" presStyleLbl="node3" presStyleIdx="2" presStyleCnt="3"/>
      <dgm:spPr/>
    </dgm:pt>
    <dgm:pt modelId="{89BEEEE6-2A5A-4073-8EE5-13ACE7078CF3}" type="pres">
      <dgm:prSet presAssocID="{61E40118-51A9-45FB-A026-9127C5489ACA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56E9701-B21C-4609-9EE2-916A3BAB2F68}" type="pres">
      <dgm:prSet presAssocID="{61E40118-51A9-45FB-A026-9127C5489ACA}" presName="hierChild4" presStyleCnt="0"/>
      <dgm:spPr/>
    </dgm:pt>
    <dgm:pt modelId="{E3B4A1E7-6A80-4C50-AEF2-4166F12811C6}" type="pres">
      <dgm:prSet presAssocID="{5201DA32-E713-48CD-BD78-5727BD27EF53}" presName="Name10" presStyleLbl="parChTrans1D2" presStyleIdx="1" presStyleCnt="3"/>
      <dgm:spPr/>
      <dgm:t>
        <a:bodyPr/>
        <a:lstStyle/>
        <a:p>
          <a:endParaRPr lang="es-ES"/>
        </a:p>
      </dgm:t>
    </dgm:pt>
    <dgm:pt modelId="{C004A77E-10CA-4CA4-9B39-6D3B22BDE80A}" type="pres">
      <dgm:prSet presAssocID="{025673E3-BE66-47F3-825B-780ED89C4E1C}" presName="hierRoot2" presStyleCnt="0"/>
      <dgm:spPr/>
    </dgm:pt>
    <dgm:pt modelId="{78332783-47D1-4002-9FB8-E31B6DDD474E}" type="pres">
      <dgm:prSet presAssocID="{025673E3-BE66-47F3-825B-780ED89C4E1C}" presName="composite2" presStyleCnt="0"/>
      <dgm:spPr/>
    </dgm:pt>
    <dgm:pt modelId="{00830A00-1279-42B8-82FC-A7E996FDB518}" type="pres">
      <dgm:prSet presAssocID="{025673E3-BE66-47F3-825B-780ED89C4E1C}" presName="background2" presStyleLbl="asst1" presStyleIdx="1" presStyleCnt="8"/>
      <dgm:spPr/>
    </dgm:pt>
    <dgm:pt modelId="{FD427989-F9A3-4F94-B169-747865179B7C}" type="pres">
      <dgm:prSet presAssocID="{025673E3-BE66-47F3-825B-780ED89C4E1C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307767A-412C-4A27-98BB-0FC0BA2B72EE}" type="pres">
      <dgm:prSet presAssocID="{025673E3-BE66-47F3-825B-780ED89C4E1C}" presName="hierChild3" presStyleCnt="0"/>
      <dgm:spPr/>
    </dgm:pt>
    <dgm:pt modelId="{6F7A575E-A18E-42A6-A699-383DC44A99EC}" type="pres">
      <dgm:prSet presAssocID="{DCF6042A-8A2A-444F-B8F1-EBBD0A2037F4}" presName="Name17" presStyleLbl="parChTrans1D3" presStyleIdx="3" presStyleCnt="5"/>
      <dgm:spPr/>
      <dgm:t>
        <a:bodyPr/>
        <a:lstStyle/>
        <a:p>
          <a:endParaRPr lang="es-ES"/>
        </a:p>
      </dgm:t>
    </dgm:pt>
    <dgm:pt modelId="{573484B9-48DD-4999-A80C-D84D52A81156}" type="pres">
      <dgm:prSet presAssocID="{454B94C4-4D18-42FF-8A26-A85BB2903F33}" presName="hierRoot3" presStyleCnt="0"/>
      <dgm:spPr/>
    </dgm:pt>
    <dgm:pt modelId="{6D330F6C-7DB1-428D-BF76-79D765BB99A4}" type="pres">
      <dgm:prSet presAssocID="{454B94C4-4D18-42FF-8A26-A85BB2903F33}" presName="composite3" presStyleCnt="0"/>
      <dgm:spPr/>
    </dgm:pt>
    <dgm:pt modelId="{60780B54-7B38-44DB-A833-963E7E1544A0}" type="pres">
      <dgm:prSet presAssocID="{454B94C4-4D18-42FF-8A26-A85BB2903F33}" presName="background3" presStyleLbl="asst1" presStyleIdx="2" presStyleCnt="8"/>
      <dgm:spPr/>
    </dgm:pt>
    <dgm:pt modelId="{8BC6F822-ACA5-4BE3-9B3D-1EF4FFE2DC82}" type="pres">
      <dgm:prSet presAssocID="{454B94C4-4D18-42FF-8A26-A85BB2903F33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320A2C6-6880-4EA9-A5A4-5144DF0EC15F}" type="pres">
      <dgm:prSet presAssocID="{454B94C4-4D18-42FF-8A26-A85BB2903F33}" presName="hierChild4" presStyleCnt="0"/>
      <dgm:spPr/>
    </dgm:pt>
    <dgm:pt modelId="{EA1C6936-2511-4A11-BFBF-E3BD9F2DC2DE}" type="pres">
      <dgm:prSet presAssocID="{F304D26A-90B1-472B-B37D-517B4398B075}" presName="Name23" presStyleLbl="parChTrans1D4" presStyleIdx="0" presStyleCnt="4"/>
      <dgm:spPr/>
      <dgm:t>
        <a:bodyPr/>
        <a:lstStyle/>
        <a:p>
          <a:endParaRPr lang="es-ES"/>
        </a:p>
      </dgm:t>
    </dgm:pt>
    <dgm:pt modelId="{B3B93860-D18D-4F66-9461-8EDED663B11A}" type="pres">
      <dgm:prSet presAssocID="{34516F1E-2D78-4C18-87ED-7143B5A8713F}" presName="hierRoot4" presStyleCnt="0"/>
      <dgm:spPr/>
    </dgm:pt>
    <dgm:pt modelId="{D49EC861-5984-4589-A25A-91B8F2B79881}" type="pres">
      <dgm:prSet presAssocID="{34516F1E-2D78-4C18-87ED-7143B5A8713F}" presName="composite4" presStyleCnt="0"/>
      <dgm:spPr/>
    </dgm:pt>
    <dgm:pt modelId="{E459E667-DF12-4995-8353-B3E96DD3F13A}" type="pres">
      <dgm:prSet presAssocID="{34516F1E-2D78-4C18-87ED-7143B5A8713F}" presName="background4" presStyleLbl="asst1" presStyleIdx="3" presStyleCnt="8"/>
      <dgm:spPr/>
    </dgm:pt>
    <dgm:pt modelId="{8452375A-8193-426E-8BBF-1EDC35013D34}" type="pres">
      <dgm:prSet presAssocID="{34516F1E-2D78-4C18-87ED-7143B5A8713F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951AF26-6029-4A39-944C-C13EB18616DF}" type="pres">
      <dgm:prSet presAssocID="{34516F1E-2D78-4C18-87ED-7143B5A8713F}" presName="hierChild5" presStyleCnt="0"/>
      <dgm:spPr/>
    </dgm:pt>
    <dgm:pt modelId="{6BBB9560-91E6-4938-846E-813D3AFEF0A9}" type="pres">
      <dgm:prSet presAssocID="{EA5BB7FA-4BF6-4FE2-9926-A8D7F3516EA2}" presName="Name23" presStyleLbl="parChTrans1D4" presStyleIdx="1" presStyleCnt="4"/>
      <dgm:spPr/>
      <dgm:t>
        <a:bodyPr/>
        <a:lstStyle/>
        <a:p>
          <a:endParaRPr lang="es-ES"/>
        </a:p>
      </dgm:t>
    </dgm:pt>
    <dgm:pt modelId="{19E411DF-6D3A-49C1-90D3-6E7EFA7C1F8C}" type="pres">
      <dgm:prSet presAssocID="{886DBFB4-81B7-46A1-9403-4B25AA099DB4}" presName="hierRoot4" presStyleCnt="0"/>
      <dgm:spPr/>
    </dgm:pt>
    <dgm:pt modelId="{62B09AC9-84DF-4906-A319-A6CF0DED0586}" type="pres">
      <dgm:prSet presAssocID="{886DBFB4-81B7-46A1-9403-4B25AA099DB4}" presName="composite4" presStyleCnt="0"/>
      <dgm:spPr/>
    </dgm:pt>
    <dgm:pt modelId="{F5A460F7-D6E6-45B1-A3D7-B2B0083562A2}" type="pres">
      <dgm:prSet presAssocID="{886DBFB4-81B7-46A1-9403-4B25AA099DB4}" presName="background4" presStyleLbl="asst1" presStyleIdx="4" presStyleCnt="8"/>
      <dgm:spPr/>
    </dgm:pt>
    <dgm:pt modelId="{C3BF43CA-77AA-468C-82E8-D9048D71019C}" type="pres">
      <dgm:prSet presAssocID="{886DBFB4-81B7-46A1-9403-4B25AA099DB4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BAF868C-A340-4FAD-8AB9-A3FA1FE3388A}" type="pres">
      <dgm:prSet presAssocID="{886DBFB4-81B7-46A1-9403-4B25AA099DB4}" presName="hierChild5" presStyleCnt="0"/>
      <dgm:spPr/>
    </dgm:pt>
    <dgm:pt modelId="{5B83366F-AE3F-43A1-8AF8-F9355CB5E5C5}" type="pres">
      <dgm:prSet presAssocID="{892C875E-B0EE-40C8-B377-798AD51CD2E9}" presName="Name17" presStyleLbl="parChTrans1D3" presStyleIdx="4" presStyleCnt="5"/>
      <dgm:spPr/>
      <dgm:t>
        <a:bodyPr/>
        <a:lstStyle/>
        <a:p>
          <a:endParaRPr lang="es-ES"/>
        </a:p>
      </dgm:t>
    </dgm:pt>
    <dgm:pt modelId="{0EB5FABF-8149-44EC-A500-4D5ABCF2D159}" type="pres">
      <dgm:prSet presAssocID="{433D6AB2-5F1A-432B-8878-C00BB157CDA5}" presName="hierRoot3" presStyleCnt="0"/>
      <dgm:spPr/>
    </dgm:pt>
    <dgm:pt modelId="{D08CEFAA-DA97-44FA-85D2-88DA06FC1060}" type="pres">
      <dgm:prSet presAssocID="{433D6AB2-5F1A-432B-8878-C00BB157CDA5}" presName="composite3" presStyleCnt="0"/>
      <dgm:spPr/>
    </dgm:pt>
    <dgm:pt modelId="{A2CD2179-6CF1-46FF-87DA-3B02124720A3}" type="pres">
      <dgm:prSet presAssocID="{433D6AB2-5F1A-432B-8878-C00BB157CDA5}" presName="background3" presStyleLbl="asst1" presStyleIdx="5" presStyleCnt="8"/>
      <dgm:spPr/>
    </dgm:pt>
    <dgm:pt modelId="{E50C1A77-927B-441A-AC4B-230C24C42708}" type="pres">
      <dgm:prSet presAssocID="{433D6AB2-5F1A-432B-8878-C00BB157CDA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A12534C-12BC-4F2A-84D9-3E24055073C3}" type="pres">
      <dgm:prSet presAssocID="{433D6AB2-5F1A-432B-8878-C00BB157CDA5}" presName="hierChild4" presStyleCnt="0"/>
      <dgm:spPr/>
    </dgm:pt>
    <dgm:pt modelId="{2FB859D4-3348-4ED2-8761-53F37F138382}" type="pres">
      <dgm:prSet presAssocID="{C5C0D33F-242F-4FD6-8790-0AFBF95C1E53}" presName="Name23" presStyleLbl="parChTrans1D4" presStyleIdx="2" presStyleCnt="4"/>
      <dgm:spPr/>
      <dgm:t>
        <a:bodyPr/>
        <a:lstStyle/>
        <a:p>
          <a:endParaRPr lang="es-ES"/>
        </a:p>
      </dgm:t>
    </dgm:pt>
    <dgm:pt modelId="{1ED61FCE-FC57-40BE-A51A-26F9357F8A97}" type="pres">
      <dgm:prSet presAssocID="{1798295E-4831-4497-9303-79DD34F741F9}" presName="hierRoot4" presStyleCnt="0"/>
      <dgm:spPr/>
    </dgm:pt>
    <dgm:pt modelId="{CA3BE3A7-E9BB-4480-BD73-9FC68D2125CC}" type="pres">
      <dgm:prSet presAssocID="{1798295E-4831-4497-9303-79DD34F741F9}" presName="composite4" presStyleCnt="0"/>
      <dgm:spPr/>
    </dgm:pt>
    <dgm:pt modelId="{A80B649A-D6EC-47C5-8CF5-011F265B34ED}" type="pres">
      <dgm:prSet presAssocID="{1798295E-4831-4497-9303-79DD34F741F9}" presName="background4" presStyleLbl="asst1" presStyleIdx="6" presStyleCnt="8"/>
      <dgm:spPr/>
    </dgm:pt>
    <dgm:pt modelId="{EA60882E-0D01-49F3-9875-3C0FB8FED54C}" type="pres">
      <dgm:prSet presAssocID="{1798295E-4831-4497-9303-79DD34F741F9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0DD6D04-470D-4294-899F-19D189B45204}" type="pres">
      <dgm:prSet presAssocID="{1798295E-4831-4497-9303-79DD34F741F9}" presName="hierChild5" presStyleCnt="0"/>
      <dgm:spPr/>
    </dgm:pt>
    <dgm:pt modelId="{C8BB6D5E-618D-410B-829A-C2F31CCAC293}" type="pres">
      <dgm:prSet presAssocID="{CE40ED7E-796C-4254-93F7-37EC1D0145C5}" presName="Name23" presStyleLbl="parChTrans1D4" presStyleIdx="3" presStyleCnt="4"/>
      <dgm:spPr/>
      <dgm:t>
        <a:bodyPr/>
        <a:lstStyle/>
        <a:p>
          <a:endParaRPr lang="es-ES"/>
        </a:p>
      </dgm:t>
    </dgm:pt>
    <dgm:pt modelId="{C954F4EB-5F44-4DD3-A94A-43D1B08CCC15}" type="pres">
      <dgm:prSet presAssocID="{6F734B69-3B09-4342-9B67-E4145CB41363}" presName="hierRoot4" presStyleCnt="0"/>
      <dgm:spPr/>
    </dgm:pt>
    <dgm:pt modelId="{1DB65C9C-5A5D-48D6-A7ED-160186EA27E0}" type="pres">
      <dgm:prSet presAssocID="{6F734B69-3B09-4342-9B67-E4145CB41363}" presName="composite4" presStyleCnt="0"/>
      <dgm:spPr/>
    </dgm:pt>
    <dgm:pt modelId="{92E27CA4-A60A-44B4-B2BA-C9EB9209FBFE}" type="pres">
      <dgm:prSet presAssocID="{6F734B69-3B09-4342-9B67-E4145CB41363}" presName="background4" presStyleLbl="asst1" presStyleIdx="7" presStyleCnt="8"/>
      <dgm:spPr/>
    </dgm:pt>
    <dgm:pt modelId="{BE2A2634-89F8-4E41-B223-AA814DA647D9}" type="pres">
      <dgm:prSet presAssocID="{6F734B69-3B09-4342-9B67-E4145CB41363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BACE82D-5299-4F2F-8BFB-CE790BE92CCD}" type="pres">
      <dgm:prSet presAssocID="{6F734B69-3B09-4342-9B67-E4145CB41363}" presName="hierChild5" presStyleCnt="0"/>
      <dgm:spPr/>
    </dgm:pt>
    <dgm:pt modelId="{123C18CB-8FE4-4ED6-BD1B-C45EB892B4F8}" type="pres">
      <dgm:prSet presAssocID="{A51D3764-3CB2-4E73-BC58-2B8827B6B993}" presName="Name10" presStyleLbl="parChTrans1D2" presStyleIdx="2" presStyleCnt="3"/>
      <dgm:spPr/>
      <dgm:t>
        <a:bodyPr/>
        <a:lstStyle/>
        <a:p>
          <a:endParaRPr lang="es-ES"/>
        </a:p>
      </dgm:t>
    </dgm:pt>
    <dgm:pt modelId="{C20113B3-F75F-4B0E-9EFA-FDF5FF96D042}" type="pres">
      <dgm:prSet presAssocID="{D9F6E9D3-5F17-4317-9333-FD6DC5F9C478}" presName="hierRoot2" presStyleCnt="0"/>
      <dgm:spPr/>
    </dgm:pt>
    <dgm:pt modelId="{1C3C54A0-585A-487A-9703-07BCDD05C133}" type="pres">
      <dgm:prSet presAssocID="{D9F6E9D3-5F17-4317-9333-FD6DC5F9C478}" presName="composite2" presStyleCnt="0"/>
      <dgm:spPr/>
    </dgm:pt>
    <dgm:pt modelId="{F1E200AF-4ACC-49C1-990A-110829E2D453}" type="pres">
      <dgm:prSet presAssocID="{D9F6E9D3-5F17-4317-9333-FD6DC5F9C478}" presName="background2" presStyleLbl="node2" presStyleIdx="0" presStyleCnt="1"/>
      <dgm:spPr/>
    </dgm:pt>
    <dgm:pt modelId="{269003D1-F77A-4F41-9C7D-1C57466D4C98}" type="pres">
      <dgm:prSet presAssocID="{D9F6E9D3-5F17-4317-9333-FD6DC5F9C47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C708D3E-068F-464C-899D-AA024ED70F31}" type="pres">
      <dgm:prSet presAssocID="{D9F6E9D3-5F17-4317-9333-FD6DC5F9C478}" presName="hierChild3" presStyleCnt="0"/>
      <dgm:spPr/>
    </dgm:pt>
  </dgm:ptLst>
  <dgm:cxnLst>
    <dgm:cxn modelId="{060FD702-D797-4AF7-BEED-1371B813D3A1}" srcId="{433D6AB2-5F1A-432B-8878-C00BB157CDA5}" destId="{6F734B69-3B09-4342-9B67-E4145CB41363}" srcOrd="1" destOrd="0" parTransId="{CE40ED7E-796C-4254-93F7-37EC1D0145C5}" sibTransId="{6C6B51FE-86A3-4456-A1AC-C12EA87D9864}"/>
    <dgm:cxn modelId="{9DE40526-60DA-4C0C-9ECA-AF600265B199}" srcId="{339F043E-FCB1-4A53-BB24-F7C0DA600376}" destId="{61E40118-51A9-45FB-A026-9127C5489ACA}" srcOrd="2" destOrd="0" parTransId="{4B0690CE-DDAB-48DD-8ADB-7FCC55980C59}" sibTransId="{3ABB76B5-341D-4CFB-80A7-874BCB48836A}"/>
    <dgm:cxn modelId="{DCC77938-2D3C-4F3C-81EC-5ED2E818BFA4}" srcId="{339F043E-FCB1-4A53-BB24-F7C0DA600376}" destId="{6FCBFDE9-86C8-4A43-B8F2-5E6EBD0B702A}" srcOrd="0" destOrd="0" parTransId="{922ED9ED-D8D6-4D4C-91BD-0586150EFCB5}" sibTransId="{4991FC38-400D-4ECB-A758-A1A137965D00}"/>
    <dgm:cxn modelId="{0ECAC174-D846-4ED7-B1CB-BB72282AD1A9}" type="presOf" srcId="{1798295E-4831-4497-9303-79DD34F741F9}" destId="{EA60882E-0D01-49F3-9875-3C0FB8FED54C}" srcOrd="0" destOrd="0" presId="urn:microsoft.com/office/officeart/2005/8/layout/hierarchy1"/>
    <dgm:cxn modelId="{EC940383-E25F-4358-9497-A457C0A81C5A}" type="presOf" srcId="{886DBFB4-81B7-46A1-9403-4B25AA099DB4}" destId="{C3BF43CA-77AA-468C-82E8-D9048D71019C}" srcOrd="0" destOrd="0" presId="urn:microsoft.com/office/officeart/2005/8/layout/hierarchy1"/>
    <dgm:cxn modelId="{031CD5DF-860F-4975-A8B6-E29AB892F0EF}" type="presOf" srcId="{27C13B01-5FAC-455B-93BE-7A269E94AFAF}" destId="{0CED9522-BA3A-4DC8-97C2-9A7C05112C91}" srcOrd="0" destOrd="0" presId="urn:microsoft.com/office/officeart/2005/8/layout/hierarchy1"/>
    <dgm:cxn modelId="{DED11D4A-6A31-45C9-83C7-18300E59A7F4}" srcId="{454B94C4-4D18-42FF-8A26-A85BB2903F33}" destId="{34516F1E-2D78-4C18-87ED-7143B5A8713F}" srcOrd="0" destOrd="0" parTransId="{F304D26A-90B1-472B-B37D-517B4398B075}" sibTransId="{93AC89DC-F64D-47F3-8D6B-0BA44316FDC0}"/>
    <dgm:cxn modelId="{1AB6C1D8-EE9B-4A6A-8874-058C4BE2A273}" type="presOf" srcId="{025673E3-BE66-47F3-825B-780ED89C4E1C}" destId="{FD427989-F9A3-4F94-B169-747865179B7C}" srcOrd="0" destOrd="0" presId="urn:microsoft.com/office/officeart/2005/8/layout/hierarchy1"/>
    <dgm:cxn modelId="{AFCC1424-1901-4EAF-B5B6-161C6C667A2E}" type="presOf" srcId="{34516F1E-2D78-4C18-87ED-7143B5A8713F}" destId="{8452375A-8193-426E-8BBF-1EDC35013D34}" srcOrd="0" destOrd="0" presId="urn:microsoft.com/office/officeart/2005/8/layout/hierarchy1"/>
    <dgm:cxn modelId="{629635A9-0A75-4D39-8A24-D6643EFBAAF7}" type="presOf" srcId="{9B0ED32A-9232-432E-B4C8-CAA5FD412282}" destId="{CBC98493-4FDE-46D7-810C-C14381D4C637}" srcOrd="0" destOrd="0" presId="urn:microsoft.com/office/officeart/2005/8/layout/hierarchy1"/>
    <dgm:cxn modelId="{86BC73E3-927F-442B-9BF9-EEC656F5CA49}" type="presOf" srcId="{C5C0D33F-242F-4FD6-8790-0AFBF95C1E53}" destId="{2FB859D4-3348-4ED2-8761-53F37F138382}" srcOrd="0" destOrd="0" presId="urn:microsoft.com/office/officeart/2005/8/layout/hierarchy1"/>
    <dgm:cxn modelId="{7F962A54-1706-40EB-8127-B7AB331D8E53}" type="presOf" srcId="{A51D3764-3CB2-4E73-BC58-2B8827B6B993}" destId="{123C18CB-8FE4-4ED6-BD1B-C45EB892B4F8}" srcOrd="0" destOrd="0" presId="urn:microsoft.com/office/officeart/2005/8/layout/hierarchy1"/>
    <dgm:cxn modelId="{3034D6B0-66F3-470F-A847-E82EFF028B80}" srcId="{339F043E-FCB1-4A53-BB24-F7C0DA600376}" destId="{6615E033-FB56-4717-AE06-A83765B27235}" srcOrd="1" destOrd="0" parTransId="{DD714695-6EA2-4AAB-B894-3D57DE707808}" sibTransId="{648F7654-63E7-4CBA-8804-2A56B137C488}"/>
    <dgm:cxn modelId="{827DEEE4-E694-4C5B-86AF-2F60679326E1}" type="presOf" srcId="{6F734B69-3B09-4342-9B67-E4145CB41363}" destId="{BE2A2634-89F8-4E41-B223-AA814DA647D9}" srcOrd="0" destOrd="0" presId="urn:microsoft.com/office/officeart/2005/8/layout/hierarchy1"/>
    <dgm:cxn modelId="{5969A555-2306-4B72-BE3E-D279BB4B0173}" srcId="{27C13B01-5FAC-455B-93BE-7A269E94AFAF}" destId="{025673E3-BE66-47F3-825B-780ED89C4E1C}" srcOrd="1" destOrd="0" parTransId="{5201DA32-E713-48CD-BD78-5727BD27EF53}" sibTransId="{54EFB8E5-0A90-481B-91CC-6213795A6138}"/>
    <dgm:cxn modelId="{18D450FB-25B8-40AF-A204-2E6F68D1492B}" type="presOf" srcId="{CE40ED7E-796C-4254-93F7-37EC1D0145C5}" destId="{C8BB6D5E-618D-410B-829A-C2F31CCAC293}" srcOrd="0" destOrd="0" presId="urn:microsoft.com/office/officeart/2005/8/layout/hierarchy1"/>
    <dgm:cxn modelId="{C5EE7763-CA95-4F43-A7D1-235B8138AE5C}" type="presOf" srcId="{892C875E-B0EE-40C8-B377-798AD51CD2E9}" destId="{5B83366F-AE3F-43A1-8AF8-F9355CB5E5C5}" srcOrd="0" destOrd="0" presId="urn:microsoft.com/office/officeart/2005/8/layout/hierarchy1"/>
    <dgm:cxn modelId="{C15D6018-BF26-4240-A7BE-2AD1F681FB06}" type="presOf" srcId="{922ED9ED-D8D6-4D4C-91BD-0586150EFCB5}" destId="{DDA6752D-1A1C-4E2C-9950-A62CDBE91BD7}" srcOrd="0" destOrd="0" presId="urn:microsoft.com/office/officeart/2005/8/layout/hierarchy1"/>
    <dgm:cxn modelId="{BEAB2790-2258-468F-90F0-BD9DA5AFCBE3}" srcId="{56A875E3-7E3D-4DAF-9B94-33BBF2EBF671}" destId="{27C13B01-5FAC-455B-93BE-7A269E94AFAF}" srcOrd="0" destOrd="0" parTransId="{5B41FB2A-2922-4245-A8CB-46DC3612D8F8}" sibTransId="{376C7ED2-0E18-4BA6-AF2D-45626A00B8AE}"/>
    <dgm:cxn modelId="{4024C47A-E1E7-4BD7-9D47-F5CF67614F62}" srcId="{454B94C4-4D18-42FF-8A26-A85BB2903F33}" destId="{886DBFB4-81B7-46A1-9403-4B25AA099DB4}" srcOrd="1" destOrd="0" parTransId="{EA5BB7FA-4BF6-4FE2-9926-A8D7F3516EA2}" sibTransId="{9D29564B-E00D-4470-9433-D30174D6D752}"/>
    <dgm:cxn modelId="{6299324E-F231-471F-86FC-8A8AEC1A2425}" type="presOf" srcId="{6FCBFDE9-86C8-4A43-B8F2-5E6EBD0B702A}" destId="{EA68FFFB-3802-4492-BD58-3D8AAE8C4820}" srcOrd="0" destOrd="0" presId="urn:microsoft.com/office/officeart/2005/8/layout/hierarchy1"/>
    <dgm:cxn modelId="{8A99D26A-BE64-4C47-91EE-A555C9214CEA}" type="presOf" srcId="{56A875E3-7E3D-4DAF-9B94-33BBF2EBF671}" destId="{F3BB58A1-DFD8-4E73-BD3B-F5F97AD4BC36}" srcOrd="0" destOrd="0" presId="urn:microsoft.com/office/officeart/2005/8/layout/hierarchy1"/>
    <dgm:cxn modelId="{0887AA57-1DD6-428B-8AC7-AEAF80359126}" srcId="{27C13B01-5FAC-455B-93BE-7A269E94AFAF}" destId="{D9F6E9D3-5F17-4317-9333-FD6DC5F9C478}" srcOrd="2" destOrd="0" parTransId="{A51D3764-3CB2-4E73-BC58-2B8827B6B993}" sibTransId="{6BF66940-8947-4ABE-BCED-9070945A8583}"/>
    <dgm:cxn modelId="{0EE99CFD-FE8D-4FB1-8ADB-CCBB8028142F}" type="presOf" srcId="{D9F6E9D3-5F17-4317-9333-FD6DC5F9C478}" destId="{269003D1-F77A-4F41-9C7D-1C57466D4C98}" srcOrd="0" destOrd="0" presId="urn:microsoft.com/office/officeart/2005/8/layout/hierarchy1"/>
    <dgm:cxn modelId="{73002DE9-BF12-4313-BC57-96CED4A001D8}" type="presOf" srcId="{61E40118-51A9-45FB-A026-9127C5489ACA}" destId="{89BEEEE6-2A5A-4073-8EE5-13ACE7078CF3}" srcOrd="0" destOrd="0" presId="urn:microsoft.com/office/officeart/2005/8/layout/hierarchy1"/>
    <dgm:cxn modelId="{BB5486D6-10B5-45BC-88C1-6BC35BF8637F}" type="presOf" srcId="{EA5BB7FA-4BF6-4FE2-9926-A8D7F3516EA2}" destId="{6BBB9560-91E6-4938-846E-813D3AFEF0A9}" srcOrd="0" destOrd="0" presId="urn:microsoft.com/office/officeart/2005/8/layout/hierarchy1"/>
    <dgm:cxn modelId="{88E280F8-869D-456A-95E8-D6215DFDE8E5}" type="presOf" srcId="{5201DA32-E713-48CD-BD78-5727BD27EF53}" destId="{E3B4A1E7-6A80-4C50-AEF2-4166F12811C6}" srcOrd="0" destOrd="0" presId="urn:microsoft.com/office/officeart/2005/8/layout/hierarchy1"/>
    <dgm:cxn modelId="{2264658E-3130-4361-A9F6-E5611AF9184C}" type="presOf" srcId="{4B0690CE-DDAB-48DD-8ADB-7FCC55980C59}" destId="{DE3D3005-5A1D-4429-B5D6-CE033A097313}" srcOrd="0" destOrd="0" presId="urn:microsoft.com/office/officeart/2005/8/layout/hierarchy1"/>
    <dgm:cxn modelId="{2E0B54C0-C007-4454-A813-A58AA3BBC5F0}" srcId="{27C13B01-5FAC-455B-93BE-7A269E94AFAF}" destId="{339F043E-FCB1-4A53-BB24-F7C0DA600376}" srcOrd="0" destOrd="0" parTransId="{9B0ED32A-9232-432E-B4C8-CAA5FD412282}" sibTransId="{2F1BC246-886A-46F6-8128-6B9EA22F9740}"/>
    <dgm:cxn modelId="{FE52E6E9-0939-4832-8D1F-6976AA2C06DD}" type="presOf" srcId="{339F043E-FCB1-4A53-BB24-F7C0DA600376}" destId="{1A07C803-4227-471B-8C7E-5B1C919109ED}" srcOrd="0" destOrd="0" presId="urn:microsoft.com/office/officeart/2005/8/layout/hierarchy1"/>
    <dgm:cxn modelId="{2B2DAF74-48DF-48FD-993C-1E8E4B0FDACC}" type="presOf" srcId="{F304D26A-90B1-472B-B37D-517B4398B075}" destId="{EA1C6936-2511-4A11-BFBF-E3BD9F2DC2DE}" srcOrd="0" destOrd="0" presId="urn:microsoft.com/office/officeart/2005/8/layout/hierarchy1"/>
    <dgm:cxn modelId="{66277C2B-CA98-4E59-B9E9-070313A497A8}" type="presOf" srcId="{433D6AB2-5F1A-432B-8878-C00BB157CDA5}" destId="{E50C1A77-927B-441A-AC4B-230C24C42708}" srcOrd="0" destOrd="0" presId="urn:microsoft.com/office/officeart/2005/8/layout/hierarchy1"/>
    <dgm:cxn modelId="{B51B040A-2C8A-4F6F-9E63-E77AE078FB4E}" type="presOf" srcId="{454B94C4-4D18-42FF-8A26-A85BB2903F33}" destId="{8BC6F822-ACA5-4BE3-9B3D-1EF4FFE2DC82}" srcOrd="0" destOrd="0" presId="urn:microsoft.com/office/officeart/2005/8/layout/hierarchy1"/>
    <dgm:cxn modelId="{A78B3E6E-A83A-445D-BB7C-9F873B2193E2}" srcId="{025673E3-BE66-47F3-825B-780ED89C4E1C}" destId="{454B94C4-4D18-42FF-8A26-A85BB2903F33}" srcOrd="0" destOrd="0" parTransId="{DCF6042A-8A2A-444F-B8F1-EBBD0A2037F4}" sibTransId="{5C1B09F2-BD24-41F7-B699-F53EEBBFB229}"/>
    <dgm:cxn modelId="{79178D32-5BD6-44EB-932D-A65C33E8C24F}" type="presOf" srcId="{DD714695-6EA2-4AAB-B894-3D57DE707808}" destId="{93AD0668-ECA1-48FA-907B-9EF323082B36}" srcOrd="0" destOrd="0" presId="urn:microsoft.com/office/officeart/2005/8/layout/hierarchy1"/>
    <dgm:cxn modelId="{C73E581E-1AF8-4E80-8629-9939DB1A73B1}" srcId="{025673E3-BE66-47F3-825B-780ED89C4E1C}" destId="{433D6AB2-5F1A-432B-8878-C00BB157CDA5}" srcOrd="1" destOrd="0" parTransId="{892C875E-B0EE-40C8-B377-798AD51CD2E9}" sibTransId="{9ECD5308-3E21-4B8F-9FAF-74CC057FA40B}"/>
    <dgm:cxn modelId="{42A7870F-B539-4766-A45C-2936E94F1FD8}" srcId="{433D6AB2-5F1A-432B-8878-C00BB157CDA5}" destId="{1798295E-4831-4497-9303-79DD34F741F9}" srcOrd="0" destOrd="0" parTransId="{C5C0D33F-242F-4FD6-8790-0AFBF95C1E53}" sibTransId="{8C87A196-BDF9-4DF9-838F-30AB65DFC8B1}"/>
    <dgm:cxn modelId="{B4A8B848-6A86-4141-B684-F0991EA1C557}" type="presOf" srcId="{6615E033-FB56-4717-AE06-A83765B27235}" destId="{E201FC35-D626-4829-BDF9-2B391E375173}" srcOrd="0" destOrd="0" presId="urn:microsoft.com/office/officeart/2005/8/layout/hierarchy1"/>
    <dgm:cxn modelId="{9BACCD5A-DB6B-4A29-A683-63B9762791C8}" type="presOf" srcId="{DCF6042A-8A2A-444F-B8F1-EBBD0A2037F4}" destId="{6F7A575E-A18E-42A6-A699-383DC44A99EC}" srcOrd="0" destOrd="0" presId="urn:microsoft.com/office/officeart/2005/8/layout/hierarchy1"/>
    <dgm:cxn modelId="{A211F08F-D8D9-4ADA-988E-38EF79A2C8F8}" type="presParOf" srcId="{F3BB58A1-DFD8-4E73-BD3B-F5F97AD4BC36}" destId="{FD59B736-4D95-4C5F-B759-DE453A036181}" srcOrd="0" destOrd="0" presId="urn:microsoft.com/office/officeart/2005/8/layout/hierarchy1"/>
    <dgm:cxn modelId="{85F417B0-D99E-409D-A576-8E3116B3F146}" type="presParOf" srcId="{FD59B736-4D95-4C5F-B759-DE453A036181}" destId="{33E79E77-0DD2-442C-9A3C-139060012ED0}" srcOrd="0" destOrd="0" presId="urn:microsoft.com/office/officeart/2005/8/layout/hierarchy1"/>
    <dgm:cxn modelId="{5E23951D-F81C-4B4F-A9DF-16F065356401}" type="presParOf" srcId="{33E79E77-0DD2-442C-9A3C-139060012ED0}" destId="{DE9B2360-0CF8-4CFF-9596-382FE8EB0898}" srcOrd="0" destOrd="0" presId="urn:microsoft.com/office/officeart/2005/8/layout/hierarchy1"/>
    <dgm:cxn modelId="{8F93B5D9-EEE3-448F-832A-FBFA8A2EBFD2}" type="presParOf" srcId="{33E79E77-0DD2-442C-9A3C-139060012ED0}" destId="{0CED9522-BA3A-4DC8-97C2-9A7C05112C91}" srcOrd="1" destOrd="0" presId="urn:microsoft.com/office/officeart/2005/8/layout/hierarchy1"/>
    <dgm:cxn modelId="{2EE991A0-50C7-4290-A912-7F411A403552}" type="presParOf" srcId="{FD59B736-4D95-4C5F-B759-DE453A036181}" destId="{96F2AEC3-8B8F-471A-872F-9E7D7326450F}" srcOrd="1" destOrd="0" presId="urn:microsoft.com/office/officeart/2005/8/layout/hierarchy1"/>
    <dgm:cxn modelId="{CDE6EE55-D616-4056-A29D-2D26C85DB593}" type="presParOf" srcId="{96F2AEC3-8B8F-471A-872F-9E7D7326450F}" destId="{CBC98493-4FDE-46D7-810C-C14381D4C637}" srcOrd="0" destOrd="0" presId="urn:microsoft.com/office/officeart/2005/8/layout/hierarchy1"/>
    <dgm:cxn modelId="{8327E6E4-DDF4-4711-A5C8-84AA0A283637}" type="presParOf" srcId="{96F2AEC3-8B8F-471A-872F-9E7D7326450F}" destId="{30DC1720-3CE7-476E-BEBB-9E0D62967947}" srcOrd="1" destOrd="0" presId="urn:microsoft.com/office/officeart/2005/8/layout/hierarchy1"/>
    <dgm:cxn modelId="{570B020B-0956-4F46-99D6-44B8B1758B90}" type="presParOf" srcId="{30DC1720-3CE7-476E-BEBB-9E0D62967947}" destId="{B23A5AB2-30E0-4924-B010-F9E08A510BB0}" srcOrd="0" destOrd="0" presId="urn:microsoft.com/office/officeart/2005/8/layout/hierarchy1"/>
    <dgm:cxn modelId="{C96C7A45-4641-46B8-9FB5-632760C3A728}" type="presParOf" srcId="{B23A5AB2-30E0-4924-B010-F9E08A510BB0}" destId="{BD1B99E1-BB00-4B50-8CC9-B526E1268497}" srcOrd="0" destOrd="0" presId="urn:microsoft.com/office/officeart/2005/8/layout/hierarchy1"/>
    <dgm:cxn modelId="{CF795399-7575-4EB4-882B-37A3220E7C2C}" type="presParOf" srcId="{B23A5AB2-30E0-4924-B010-F9E08A510BB0}" destId="{1A07C803-4227-471B-8C7E-5B1C919109ED}" srcOrd="1" destOrd="0" presId="urn:microsoft.com/office/officeart/2005/8/layout/hierarchy1"/>
    <dgm:cxn modelId="{F853F6FB-D892-47DA-B7C6-AA12B301B980}" type="presParOf" srcId="{30DC1720-3CE7-476E-BEBB-9E0D62967947}" destId="{CFDCD545-9693-40DA-9E39-CA1E0A365DE3}" srcOrd="1" destOrd="0" presId="urn:microsoft.com/office/officeart/2005/8/layout/hierarchy1"/>
    <dgm:cxn modelId="{61A53FEE-55A2-48E9-9CB0-ADFA0E34E1ED}" type="presParOf" srcId="{CFDCD545-9693-40DA-9E39-CA1E0A365DE3}" destId="{DDA6752D-1A1C-4E2C-9950-A62CDBE91BD7}" srcOrd="0" destOrd="0" presId="urn:microsoft.com/office/officeart/2005/8/layout/hierarchy1"/>
    <dgm:cxn modelId="{7859490A-103F-4969-8598-427B85B71E06}" type="presParOf" srcId="{CFDCD545-9693-40DA-9E39-CA1E0A365DE3}" destId="{D3083561-AD4E-4322-8C7D-1A3CC14CC255}" srcOrd="1" destOrd="0" presId="urn:microsoft.com/office/officeart/2005/8/layout/hierarchy1"/>
    <dgm:cxn modelId="{5EED2864-63BF-42AF-9801-2D5853E73780}" type="presParOf" srcId="{D3083561-AD4E-4322-8C7D-1A3CC14CC255}" destId="{C4E142C0-A93D-4CA6-BF7C-FB263A94C342}" srcOrd="0" destOrd="0" presId="urn:microsoft.com/office/officeart/2005/8/layout/hierarchy1"/>
    <dgm:cxn modelId="{422D08B6-375C-49E3-B04C-1187033F974C}" type="presParOf" srcId="{C4E142C0-A93D-4CA6-BF7C-FB263A94C342}" destId="{DD33B59F-A79E-43BB-8DDE-EE8D12E07299}" srcOrd="0" destOrd="0" presId="urn:microsoft.com/office/officeart/2005/8/layout/hierarchy1"/>
    <dgm:cxn modelId="{35F34FE7-E713-44F8-AA16-7905EEAD8BB9}" type="presParOf" srcId="{C4E142C0-A93D-4CA6-BF7C-FB263A94C342}" destId="{EA68FFFB-3802-4492-BD58-3D8AAE8C4820}" srcOrd="1" destOrd="0" presId="urn:microsoft.com/office/officeart/2005/8/layout/hierarchy1"/>
    <dgm:cxn modelId="{29A81C46-9FFA-49F5-BC11-1EE97DD18059}" type="presParOf" srcId="{D3083561-AD4E-4322-8C7D-1A3CC14CC255}" destId="{2D0B5B88-89AE-45CA-9814-8CD04BF2C797}" srcOrd="1" destOrd="0" presId="urn:microsoft.com/office/officeart/2005/8/layout/hierarchy1"/>
    <dgm:cxn modelId="{F5D077C9-9EF4-4EC1-85C9-8772E6AC3C59}" type="presParOf" srcId="{CFDCD545-9693-40DA-9E39-CA1E0A365DE3}" destId="{93AD0668-ECA1-48FA-907B-9EF323082B36}" srcOrd="2" destOrd="0" presId="urn:microsoft.com/office/officeart/2005/8/layout/hierarchy1"/>
    <dgm:cxn modelId="{9F879EDB-00B4-4CA3-8625-01EA9D0745F8}" type="presParOf" srcId="{CFDCD545-9693-40DA-9E39-CA1E0A365DE3}" destId="{C90EC611-AD77-45A0-A620-1E3A8F9A129F}" srcOrd="3" destOrd="0" presId="urn:microsoft.com/office/officeart/2005/8/layout/hierarchy1"/>
    <dgm:cxn modelId="{A7E18A80-1DDA-4545-91E1-FDBD6B73CB77}" type="presParOf" srcId="{C90EC611-AD77-45A0-A620-1E3A8F9A129F}" destId="{852224C3-22B1-4991-B871-11E30A25998A}" srcOrd="0" destOrd="0" presId="urn:microsoft.com/office/officeart/2005/8/layout/hierarchy1"/>
    <dgm:cxn modelId="{4666E74A-E9A9-4E08-AF29-5D5C5901C35C}" type="presParOf" srcId="{852224C3-22B1-4991-B871-11E30A25998A}" destId="{DAA5F7D0-3E6D-4F4D-8D2B-A7E1CA4A3EB2}" srcOrd="0" destOrd="0" presId="urn:microsoft.com/office/officeart/2005/8/layout/hierarchy1"/>
    <dgm:cxn modelId="{34C99D6D-3688-4430-B1B1-721AE26614A1}" type="presParOf" srcId="{852224C3-22B1-4991-B871-11E30A25998A}" destId="{E201FC35-D626-4829-BDF9-2B391E375173}" srcOrd="1" destOrd="0" presId="urn:microsoft.com/office/officeart/2005/8/layout/hierarchy1"/>
    <dgm:cxn modelId="{150E909A-AC1B-4076-A4C3-07FD7D4E4421}" type="presParOf" srcId="{C90EC611-AD77-45A0-A620-1E3A8F9A129F}" destId="{D8CF42B7-D158-4CF3-A506-9224B3DA6F6C}" srcOrd="1" destOrd="0" presId="urn:microsoft.com/office/officeart/2005/8/layout/hierarchy1"/>
    <dgm:cxn modelId="{83030E45-8406-4FBD-BAE3-C0CB3FD48D60}" type="presParOf" srcId="{CFDCD545-9693-40DA-9E39-CA1E0A365DE3}" destId="{DE3D3005-5A1D-4429-B5D6-CE033A097313}" srcOrd="4" destOrd="0" presId="urn:microsoft.com/office/officeart/2005/8/layout/hierarchy1"/>
    <dgm:cxn modelId="{9687E91F-BA90-4CA2-AB4F-06F0D7C1CC98}" type="presParOf" srcId="{CFDCD545-9693-40DA-9E39-CA1E0A365DE3}" destId="{59A2954A-C6E0-4FA6-8ABE-BCAB4548C8F3}" srcOrd="5" destOrd="0" presId="urn:microsoft.com/office/officeart/2005/8/layout/hierarchy1"/>
    <dgm:cxn modelId="{77D1F344-B331-4E23-AF8C-3187502FFFC9}" type="presParOf" srcId="{59A2954A-C6E0-4FA6-8ABE-BCAB4548C8F3}" destId="{B2572295-71A5-4EC2-821A-887C27CFB5EB}" srcOrd="0" destOrd="0" presId="urn:microsoft.com/office/officeart/2005/8/layout/hierarchy1"/>
    <dgm:cxn modelId="{C4B60D41-61F4-445D-9CF7-45371097CE60}" type="presParOf" srcId="{B2572295-71A5-4EC2-821A-887C27CFB5EB}" destId="{0C10F58C-7EAA-4294-9EFB-8060AAB6715A}" srcOrd="0" destOrd="0" presId="urn:microsoft.com/office/officeart/2005/8/layout/hierarchy1"/>
    <dgm:cxn modelId="{36851779-F148-46F5-B551-8013C17BF2AF}" type="presParOf" srcId="{B2572295-71A5-4EC2-821A-887C27CFB5EB}" destId="{89BEEEE6-2A5A-4073-8EE5-13ACE7078CF3}" srcOrd="1" destOrd="0" presId="urn:microsoft.com/office/officeart/2005/8/layout/hierarchy1"/>
    <dgm:cxn modelId="{BD1C288F-CF5B-488C-B05F-24C7ABBB7C85}" type="presParOf" srcId="{59A2954A-C6E0-4FA6-8ABE-BCAB4548C8F3}" destId="{D56E9701-B21C-4609-9EE2-916A3BAB2F68}" srcOrd="1" destOrd="0" presId="urn:microsoft.com/office/officeart/2005/8/layout/hierarchy1"/>
    <dgm:cxn modelId="{45E5C6CC-8B1B-4944-AA3C-206F2ECDBA14}" type="presParOf" srcId="{96F2AEC3-8B8F-471A-872F-9E7D7326450F}" destId="{E3B4A1E7-6A80-4C50-AEF2-4166F12811C6}" srcOrd="2" destOrd="0" presId="urn:microsoft.com/office/officeart/2005/8/layout/hierarchy1"/>
    <dgm:cxn modelId="{D1AD9025-5A48-42CD-BA1E-AAD09A667DC6}" type="presParOf" srcId="{96F2AEC3-8B8F-471A-872F-9E7D7326450F}" destId="{C004A77E-10CA-4CA4-9B39-6D3B22BDE80A}" srcOrd="3" destOrd="0" presId="urn:microsoft.com/office/officeart/2005/8/layout/hierarchy1"/>
    <dgm:cxn modelId="{0D723336-AADC-43B8-887B-AC9768F3DFE5}" type="presParOf" srcId="{C004A77E-10CA-4CA4-9B39-6D3B22BDE80A}" destId="{78332783-47D1-4002-9FB8-E31B6DDD474E}" srcOrd="0" destOrd="0" presId="urn:microsoft.com/office/officeart/2005/8/layout/hierarchy1"/>
    <dgm:cxn modelId="{D542AD92-4EE9-496E-A004-C35452497872}" type="presParOf" srcId="{78332783-47D1-4002-9FB8-E31B6DDD474E}" destId="{00830A00-1279-42B8-82FC-A7E996FDB518}" srcOrd="0" destOrd="0" presId="urn:microsoft.com/office/officeart/2005/8/layout/hierarchy1"/>
    <dgm:cxn modelId="{02FA08F6-B908-4094-801A-4EC09EAD4094}" type="presParOf" srcId="{78332783-47D1-4002-9FB8-E31B6DDD474E}" destId="{FD427989-F9A3-4F94-B169-747865179B7C}" srcOrd="1" destOrd="0" presId="urn:microsoft.com/office/officeart/2005/8/layout/hierarchy1"/>
    <dgm:cxn modelId="{E7103264-8319-4A98-96A5-40A102984ECE}" type="presParOf" srcId="{C004A77E-10CA-4CA4-9B39-6D3B22BDE80A}" destId="{1307767A-412C-4A27-98BB-0FC0BA2B72EE}" srcOrd="1" destOrd="0" presId="urn:microsoft.com/office/officeart/2005/8/layout/hierarchy1"/>
    <dgm:cxn modelId="{6E6BBFEA-469E-4AE4-AB54-A28AFA69AB97}" type="presParOf" srcId="{1307767A-412C-4A27-98BB-0FC0BA2B72EE}" destId="{6F7A575E-A18E-42A6-A699-383DC44A99EC}" srcOrd="0" destOrd="0" presId="urn:microsoft.com/office/officeart/2005/8/layout/hierarchy1"/>
    <dgm:cxn modelId="{CFBC1301-098B-49AE-8FA7-E20B07B629CC}" type="presParOf" srcId="{1307767A-412C-4A27-98BB-0FC0BA2B72EE}" destId="{573484B9-48DD-4999-A80C-D84D52A81156}" srcOrd="1" destOrd="0" presId="urn:microsoft.com/office/officeart/2005/8/layout/hierarchy1"/>
    <dgm:cxn modelId="{646C013E-6C9B-48F6-873F-BDC43D909803}" type="presParOf" srcId="{573484B9-48DD-4999-A80C-D84D52A81156}" destId="{6D330F6C-7DB1-428D-BF76-79D765BB99A4}" srcOrd="0" destOrd="0" presId="urn:microsoft.com/office/officeart/2005/8/layout/hierarchy1"/>
    <dgm:cxn modelId="{C50C3168-16C6-462D-9F82-50E04988F47D}" type="presParOf" srcId="{6D330F6C-7DB1-428D-BF76-79D765BB99A4}" destId="{60780B54-7B38-44DB-A833-963E7E1544A0}" srcOrd="0" destOrd="0" presId="urn:microsoft.com/office/officeart/2005/8/layout/hierarchy1"/>
    <dgm:cxn modelId="{D495888C-7FEA-4377-91C4-03BF3F360CFD}" type="presParOf" srcId="{6D330F6C-7DB1-428D-BF76-79D765BB99A4}" destId="{8BC6F822-ACA5-4BE3-9B3D-1EF4FFE2DC82}" srcOrd="1" destOrd="0" presId="urn:microsoft.com/office/officeart/2005/8/layout/hierarchy1"/>
    <dgm:cxn modelId="{ABEEA985-0082-4069-AED8-0F3F98A851A1}" type="presParOf" srcId="{573484B9-48DD-4999-A80C-D84D52A81156}" destId="{A320A2C6-6880-4EA9-A5A4-5144DF0EC15F}" srcOrd="1" destOrd="0" presId="urn:microsoft.com/office/officeart/2005/8/layout/hierarchy1"/>
    <dgm:cxn modelId="{786C7D16-9C32-47A9-9142-172FE3E3D069}" type="presParOf" srcId="{A320A2C6-6880-4EA9-A5A4-5144DF0EC15F}" destId="{EA1C6936-2511-4A11-BFBF-E3BD9F2DC2DE}" srcOrd="0" destOrd="0" presId="urn:microsoft.com/office/officeart/2005/8/layout/hierarchy1"/>
    <dgm:cxn modelId="{B5D891DF-8E3F-44FC-B8CD-EC3A92C57A7B}" type="presParOf" srcId="{A320A2C6-6880-4EA9-A5A4-5144DF0EC15F}" destId="{B3B93860-D18D-4F66-9461-8EDED663B11A}" srcOrd="1" destOrd="0" presId="urn:microsoft.com/office/officeart/2005/8/layout/hierarchy1"/>
    <dgm:cxn modelId="{6552EE93-9E16-4115-9D8D-2B555A89767C}" type="presParOf" srcId="{B3B93860-D18D-4F66-9461-8EDED663B11A}" destId="{D49EC861-5984-4589-A25A-91B8F2B79881}" srcOrd="0" destOrd="0" presId="urn:microsoft.com/office/officeart/2005/8/layout/hierarchy1"/>
    <dgm:cxn modelId="{2474DA7A-5530-4D3D-B0FB-39F9C938C62C}" type="presParOf" srcId="{D49EC861-5984-4589-A25A-91B8F2B79881}" destId="{E459E667-DF12-4995-8353-B3E96DD3F13A}" srcOrd="0" destOrd="0" presId="urn:microsoft.com/office/officeart/2005/8/layout/hierarchy1"/>
    <dgm:cxn modelId="{93498BF2-5618-4CC1-A716-E0268681DA51}" type="presParOf" srcId="{D49EC861-5984-4589-A25A-91B8F2B79881}" destId="{8452375A-8193-426E-8BBF-1EDC35013D34}" srcOrd="1" destOrd="0" presId="urn:microsoft.com/office/officeart/2005/8/layout/hierarchy1"/>
    <dgm:cxn modelId="{86B927D8-46AB-42D8-9EC2-0DCD684E0077}" type="presParOf" srcId="{B3B93860-D18D-4F66-9461-8EDED663B11A}" destId="{0951AF26-6029-4A39-944C-C13EB18616DF}" srcOrd="1" destOrd="0" presId="urn:microsoft.com/office/officeart/2005/8/layout/hierarchy1"/>
    <dgm:cxn modelId="{3DAF8498-8D9A-4A13-B99C-6606C8C52892}" type="presParOf" srcId="{A320A2C6-6880-4EA9-A5A4-5144DF0EC15F}" destId="{6BBB9560-91E6-4938-846E-813D3AFEF0A9}" srcOrd="2" destOrd="0" presId="urn:microsoft.com/office/officeart/2005/8/layout/hierarchy1"/>
    <dgm:cxn modelId="{7AD733D2-3CE8-461F-904B-4F8B62A913D3}" type="presParOf" srcId="{A320A2C6-6880-4EA9-A5A4-5144DF0EC15F}" destId="{19E411DF-6D3A-49C1-90D3-6E7EFA7C1F8C}" srcOrd="3" destOrd="0" presId="urn:microsoft.com/office/officeart/2005/8/layout/hierarchy1"/>
    <dgm:cxn modelId="{7F60B882-2D52-477B-9741-ADF89753FA26}" type="presParOf" srcId="{19E411DF-6D3A-49C1-90D3-6E7EFA7C1F8C}" destId="{62B09AC9-84DF-4906-A319-A6CF0DED0586}" srcOrd="0" destOrd="0" presId="urn:microsoft.com/office/officeart/2005/8/layout/hierarchy1"/>
    <dgm:cxn modelId="{C81C7B7D-1028-440B-8F2A-895064ED9807}" type="presParOf" srcId="{62B09AC9-84DF-4906-A319-A6CF0DED0586}" destId="{F5A460F7-D6E6-45B1-A3D7-B2B0083562A2}" srcOrd="0" destOrd="0" presId="urn:microsoft.com/office/officeart/2005/8/layout/hierarchy1"/>
    <dgm:cxn modelId="{92B8B888-5ED5-48CE-B52D-D5EF41F081A9}" type="presParOf" srcId="{62B09AC9-84DF-4906-A319-A6CF0DED0586}" destId="{C3BF43CA-77AA-468C-82E8-D9048D71019C}" srcOrd="1" destOrd="0" presId="urn:microsoft.com/office/officeart/2005/8/layout/hierarchy1"/>
    <dgm:cxn modelId="{C6D7C4C6-4883-4710-AAA6-001C98BA06B1}" type="presParOf" srcId="{19E411DF-6D3A-49C1-90D3-6E7EFA7C1F8C}" destId="{6BAF868C-A340-4FAD-8AB9-A3FA1FE3388A}" srcOrd="1" destOrd="0" presId="urn:microsoft.com/office/officeart/2005/8/layout/hierarchy1"/>
    <dgm:cxn modelId="{68F9279B-B238-490E-A20D-299577D04C2B}" type="presParOf" srcId="{1307767A-412C-4A27-98BB-0FC0BA2B72EE}" destId="{5B83366F-AE3F-43A1-8AF8-F9355CB5E5C5}" srcOrd="2" destOrd="0" presId="urn:microsoft.com/office/officeart/2005/8/layout/hierarchy1"/>
    <dgm:cxn modelId="{AD6D9BB4-016B-4252-B726-A2BBF9125E84}" type="presParOf" srcId="{1307767A-412C-4A27-98BB-0FC0BA2B72EE}" destId="{0EB5FABF-8149-44EC-A500-4D5ABCF2D159}" srcOrd="3" destOrd="0" presId="urn:microsoft.com/office/officeart/2005/8/layout/hierarchy1"/>
    <dgm:cxn modelId="{FFCF4708-B875-47FC-8924-63D52642D440}" type="presParOf" srcId="{0EB5FABF-8149-44EC-A500-4D5ABCF2D159}" destId="{D08CEFAA-DA97-44FA-85D2-88DA06FC1060}" srcOrd="0" destOrd="0" presId="urn:microsoft.com/office/officeart/2005/8/layout/hierarchy1"/>
    <dgm:cxn modelId="{64C55991-77D4-4F84-9873-650CF727A514}" type="presParOf" srcId="{D08CEFAA-DA97-44FA-85D2-88DA06FC1060}" destId="{A2CD2179-6CF1-46FF-87DA-3B02124720A3}" srcOrd="0" destOrd="0" presId="urn:microsoft.com/office/officeart/2005/8/layout/hierarchy1"/>
    <dgm:cxn modelId="{B55DE40A-210F-48FE-838E-EB3B640DCE29}" type="presParOf" srcId="{D08CEFAA-DA97-44FA-85D2-88DA06FC1060}" destId="{E50C1A77-927B-441A-AC4B-230C24C42708}" srcOrd="1" destOrd="0" presId="urn:microsoft.com/office/officeart/2005/8/layout/hierarchy1"/>
    <dgm:cxn modelId="{62614479-C795-455A-A606-FD8994E2EE05}" type="presParOf" srcId="{0EB5FABF-8149-44EC-A500-4D5ABCF2D159}" destId="{0A12534C-12BC-4F2A-84D9-3E24055073C3}" srcOrd="1" destOrd="0" presId="urn:microsoft.com/office/officeart/2005/8/layout/hierarchy1"/>
    <dgm:cxn modelId="{32F7EDDF-35A5-42BF-BACB-708006F13F19}" type="presParOf" srcId="{0A12534C-12BC-4F2A-84D9-3E24055073C3}" destId="{2FB859D4-3348-4ED2-8761-53F37F138382}" srcOrd="0" destOrd="0" presId="urn:microsoft.com/office/officeart/2005/8/layout/hierarchy1"/>
    <dgm:cxn modelId="{E53C9E65-5487-4B54-916D-E0F5F0669258}" type="presParOf" srcId="{0A12534C-12BC-4F2A-84D9-3E24055073C3}" destId="{1ED61FCE-FC57-40BE-A51A-26F9357F8A97}" srcOrd="1" destOrd="0" presId="urn:microsoft.com/office/officeart/2005/8/layout/hierarchy1"/>
    <dgm:cxn modelId="{45AE077D-6648-4CD5-A874-72A36CADE01D}" type="presParOf" srcId="{1ED61FCE-FC57-40BE-A51A-26F9357F8A97}" destId="{CA3BE3A7-E9BB-4480-BD73-9FC68D2125CC}" srcOrd="0" destOrd="0" presId="urn:microsoft.com/office/officeart/2005/8/layout/hierarchy1"/>
    <dgm:cxn modelId="{2C65A6E2-9659-4FFD-A54F-2861E127CA50}" type="presParOf" srcId="{CA3BE3A7-E9BB-4480-BD73-9FC68D2125CC}" destId="{A80B649A-D6EC-47C5-8CF5-011F265B34ED}" srcOrd="0" destOrd="0" presId="urn:microsoft.com/office/officeart/2005/8/layout/hierarchy1"/>
    <dgm:cxn modelId="{482D0F31-2132-4CEA-9A79-0FD31DA5C193}" type="presParOf" srcId="{CA3BE3A7-E9BB-4480-BD73-9FC68D2125CC}" destId="{EA60882E-0D01-49F3-9875-3C0FB8FED54C}" srcOrd="1" destOrd="0" presId="urn:microsoft.com/office/officeart/2005/8/layout/hierarchy1"/>
    <dgm:cxn modelId="{5645D757-7A20-49A7-98CA-4EFA1B639088}" type="presParOf" srcId="{1ED61FCE-FC57-40BE-A51A-26F9357F8A97}" destId="{40DD6D04-470D-4294-899F-19D189B45204}" srcOrd="1" destOrd="0" presId="urn:microsoft.com/office/officeart/2005/8/layout/hierarchy1"/>
    <dgm:cxn modelId="{0CCCF385-1C78-4E14-B8FB-DDBBB3AEA14D}" type="presParOf" srcId="{0A12534C-12BC-4F2A-84D9-3E24055073C3}" destId="{C8BB6D5E-618D-410B-829A-C2F31CCAC293}" srcOrd="2" destOrd="0" presId="urn:microsoft.com/office/officeart/2005/8/layout/hierarchy1"/>
    <dgm:cxn modelId="{918D69A0-FA4B-469E-AD44-3902D1AFA8D7}" type="presParOf" srcId="{0A12534C-12BC-4F2A-84D9-3E24055073C3}" destId="{C954F4EB-5F44-4DD3-A94A-43D1B08CCC15}" srcOrd="3" destOrd="0" presId="urn:microsoft.com/office/officeart/2005/8/layout/hierarchy1"/>
    <dgm:cxn modelId="{545DDE69-41B6-43D4-8698-96DE5176E4C2}" type="presParOf" srcId="{C954F4EB-5F44-4DD3-A94A-43D1B08CCC15}" destId="{1DB65C9C-5A5D-48D6-A7ED-160186EA27E0}" srcOrd="0" destOrd="0" presId="urn:microsoft.com/office/officeart/2005/8/layout/hierarchy1"/>
    <dgm:cxn modelId="{D5013473-2C3E-4A9A-8595-061CC0657311}" type="presParOf" srcId="{1DB65C9C-5A5D-48D6-A7ED-160186EA27E0}" destId="{92E27CA4-A60A-44B4-B2BA-C9EB9209FBFE}" srcOrd="0" destOrd="0" presId="urn:microsoft.com/office/officeart/2005/8/layout/hierarchy1"/>
    <dgm:cxn modelId="{B6E83027-370C-4440-A65C-E50737E100EB}" type="presParOf" srcId="{1DB65C9C-5A5D-48D6-A7ED-160186EA27E0}" destId="{BE2A2634-89F8-4E41-B223-AA814DA647D9}" srcOrd="1" destOrd="0" presId="urn:microsoft.com/office/officeart/2005/8/layout/hierarchy1"/>
    <dgm:cxn modelId="{F458A4FF-0C1C-455D-934C-CF94790E3C5A}" type="presParOf" srcId="{C954F4EB-5F44-4DD3-A94A-43D1B08CCC15}" destId="{EBACE82D-5299-4F2F-8BFB-CE790BE92CCD}" srcOrd="1" destOrd="0" presId="urn:microsoft.com/office/officeart/2005/8/layout/hierarchy1"/>
    <dgm:cxn modelId="{9C11D521-E172-4423-8F3E-3C6C799709D0}" type="presParOf" srcId="{96F2AEC3-8B8F-471A-872F-9E7D7326450F}" destId="{123C18CB-8FE4-4ED6-BD1B-C45EB892B4F8}" srcOrd="4" destOrd="0" presId="urn:microsoft.com/office/officeart/2005/8/layout/hierarchy1"/>
    <dgm:cxn modelId="{4AB3DDD9-6AEC-4DFD-B792-DF9279B64159}" type="presParOf" srcId="{96F2AEC3-8B8F-471A-872F-9E7D7326450F}" destId="{C20113B3-F75F-4B0E-9EFA-FDF5FF96D042}" srcOrd="5" destOrd="0" presId="urn:microsoft.com/office/officeart/2005/8/layout/hierarchy1"/>
    <dgm:cxn modelId="{B1BB03ED-0935-4B6F-9873-37599CB92025}" type="presParOf" srcId="{C20113B3-F75F-4B0E-9EFA-FDF5FF96D042}" destId="{1C3C54A0-585A-487A-9703-07BCDD05C133}" srcOrd="0" destOrd="0" presId="urn:microsoft.com/office/officeart/2005/8/layout/hierarchy1"/>
    <dgm:cxn modelId="{2D01BF5C-3F38-47C4-812E-09B1F727CD29}" type="presParOf" srcId="{1C3C54A0-585A-487A-9703-07BCDD05C133}" destId="{F1E200AF-4ACC-49C1-990A-110829E2D453}" srcOrd="0" destOrd="0" presId="urn:microsoft.com/office/officeart/2005/8/layout/hierarchy1"/>
    <dgm:cxn modelId="{EBCF31E3-8F0C-463E-8EEA-14091915DFE1}" type="presParOf" srcId="{1C3C54A0-585A-487A-9703-07BCDD05C133}" destId="{269003D1-F77A-4F41-9C7D-1C57466D4C98}" srcOrd="1" destOrd="0" presId="urn:microsoft.com/office/officeart/2005/8/layout/hierarchy1"/>
    <dgm:cxn modelId="{EB6DAE84-159B-49AE-B298-48E2A6E6BB25}" type="presParOf" srcId="{C20113B3-F75F-4B0E-9EFA-FDF5FF96D042}" destId="{BC708D3E-068F-464C-899D-AA024ED70F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C18CB-8FE4-4ED6-BD1B-C45EB892B4F8}">
      <dsp:nvSpPr>
        <dsp:cNvPr id="0" name=""/>
        <dsp:cNvSpPr/>
      </dsp:nvSpPr>
      <dsp:spPr>
        <a:xfrm>
          <a:off x="5597673" y="783922"/>
          <a:ext cx="3006228" cy="35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743"/>
              </a:lnTo>
              <a:lnTo>
                <a:pt x="3006228" y="243743"/>
              </a:lnTo>
              <a:lnTo>
                <a:pt x="3006228" y="3576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B6D5E-618D-410B-829A-C2F31CCAC293}">
      <dsp:nvSpPr>
        <dsp:cNvPr id="0" name=""/>
        <dsp:cNvSpPr/>
      </dsp:nvSpPr>
      <dsp:spPr>
        <a:xfrm>
          <a:off x="8603902" y="3061140"/>
          <a:ext cx="751557" cy="35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743"/>
              </a:lnTo>
              <a:lnTo>
                <a:pt x="751557" y="243743"/>
              </a:lnTo>
              <a:lnTo>
                <a:pt x="751557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859D4-3348-4ED2-8761-53F37F138382}">
      <dsp:nvSpPr>
        <dsp:cNvPr id="0" name=""/>
        <dsp:cNvSpPr/>
      </dsp:nvSpPr>
      <dsp:spPr>
        <a:xfrm>
          <a:off x="7852345" y="3061140"/>
          <a:ext cx="751557" cy="357672"/>
        </a:xfrm>
        <a:custGeom>
          <a:avLst/>
          <a:gdLst/>
          <a:ahLst/>
          <a:cxnLst/>
          <a:rect l="0" t="0" r="0" b="0"/>
          <a:pathLst>
            <a:path>
              <a:moveTo>
                <a:pt x="751557" y="0"/>
              </a:moveTo>
              <a:lnTo>
                <a:pt x="751557" y="243743"/>
              </a:lnTo>
              <a:lnTo>
                <a:pt x="0" y="243743"/>
              </a:lnTo>
              <a:lnTo>
                <a:pt x="0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3366F-AE3F-43A1-8AF8-F9355CB5E5C5}">
      <dsp:nvSpPr>
        <dsp:cNvPr id="0" name=""/>
        <dsp:cNvSpPr/>
      </dsp:nvSpPr>
      <dsp:spPr>
        <a:xfrm>
          <a:off x="7100788" y="1922531"/>
          <a:ext cx="1503114" cy="35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743"/>
              </a:lnTo>
              <a:lnTo>
                <a:pt x="1503114" y="243743"/>
              </a:lnTo>
              <a:lnTo>
                <a:pt x="1503114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B9560-91E6-4938-846E-813D3AFEF0A9}">
      <dsp:nvSpPr>
        <dsp:cNvPr id="0" name=""/>
        <dsp:cNvSpPr/>
      </dsp:nvSpPr>
      <dsp:spPr>
        <a:xfrm>
          <a:off x="5597673" y="3061140"/>
          <a:ext cx="751557" cy="35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743"/>
              </a:lnTo>
              <a:lnTo>
                <a:pt x="751557" y="243743"/>
              </a:lnTo>
              <a:lnTo>
                <a:pt x="751557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C6936-2511-4A11-BFBF-E3BD9F2DC2DE}">
      <dsp:nvSpPr>
        <dsp:cNvPr id="0" name=""/>
        <dsp:cNvSpPr/>
      </dsp:nvSpPr>
      <dsp:spPr>
        <a:xfrm>
          <a:off x="4846116" y="3061140"/>
          <a:ext cx="751557" cy="357672"/>
        </a:xfrm>
        <a:custGeom>
          <a:avLst/>
          <a:gdLst/>
          <a:ahLst/>
          <a:cxnLst/>
          <a:rect l="0" t="0" r="0" b="0"/>
          <a:pathLst>
            <a:path>
              <a:moveTo>
                <a:pt x="751557" y="0"/>
              </a:moveTo>
              <a:lnTo>
                <a:pt x="751557" y="243743"/>
              </a:lnTo>
              <a:lnTo>
                <a:pt x="0" y="243743"/>
              </a:lnTo>
              <a:lnTo>
                <a:pt x="0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A575E-A18E-42A6-A699-383DC44A99EC}">
      <dsp:nvSpPr>
        <dsp:cNvPr id="0" name=""/>
        <dsp:cNvSpPr/>
      </dsp:nvSpPr>
      <dsp:spPr>
        <a:xfrm>
          <a:off x="5597673" y="1922531"/>
          <a:ext cx="1503114" cy="357672"/>
        </a:xfrm>
        <a:custGeom>
          <a:avLst/>
          <a:gdLst/>
          <a:ahLst/>
          <a:cxnLst/>
          <a:rect l="0" t="0" r="0" b="0"/>
          <a:pathLst>
            <a:path>
              <a:moveTo>
                <a:pt x="1503114" y="0"/>
              </a:moveTo>
              <a:lnTo>
                <a:pt x="1503114" y="243743"/>
              </a:lnTo>
              <a:lnTo>
                <a:pt x="0" y="243743"/>
              </a:lnTo>
              <a:lnTo>
                <a:pt x="0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4A1E7-6A80-4C50-AEF2-4166F12811C6}">
      <dsp:nvSpPr>
        <dsp:cNvPr id="0" name=""/>
        <dsp:cNvSpPr/>
      </dsp:nvSpPr>
      <dsp:spPr>
        <a:xfrm>
          <a:off x="5597673" y="783922"/>
          <a:ext cx="1503114" cy="35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743"/>
              </a:lnTo>
              <a:lnTo>
                <a:pt x="1503114" y="243743"/>
              </a:lnTo>
              <a:lnTo>
                <a:pt x="1503114" y="3576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D3005-5A1D-4429-B5D6-CE033A097313}">
      <dsp:nvSpPr>
        <dsp:cNvPr id="0" name=""/>
        <dsp:cNvSpPr/>
      </dsp:nvSpPr>
      <dsp:spPr>
        <a:xfrm>
          <a:off x="2591445" y="1922531"/>
          <a:ext cx="1503114" cy="35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743"/>
              </a:lnTo>
              <a:lnTo>
                <a:pt x="1503114" y="243743"/>
              </a:lnTo>
              <a:lnTo>
                <a:pt x="1503114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D0668-ECA1-48FA-907B-9EF323082B36}">
      <dsp:nvSpPr>
        <dsp:cNvPr id="0" name=""/>
        <dsp:cNvSpPr/>
      </dsp:nvSpPr>
      <dsp:spPr>
        <a:xfrm>
          <a:off x="2545725" y="1922531"/>
          <a:ext cx="91440" cy="3576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6752D-1A1C-4E2C-9950-A62CDBE91BD7}">
      <dsp:nvSpPr>
        <dsp:cNvPr id="0" name=""/>
        <dsp:cNvSpPr/>
      </dsp:nvSpPr>
      <dsp:spPr>
        <a:xfrm>
          <a:off x="1088330" y="1922531"/>
          <a:ext cx="1503114" cy="357672"/>
        </a:xfrm>
        <a:custGeom>
          <a:avLst/>
          <a:gdLst/>
          <a:ahLst/>
          <a:cxnLst/>
          <a:rect l="0" t="0" r="0" b="0"/>
          <a:pathLst>
            <a:path>
              <a:moveTo>
                <a:pt x="1503114" y="0"/>
              </a:moveTo>
              <a:lnTo>
                <a:pt x="1503114" y="243743"/>
              </a:lnTo>
              <a:lnTo>
                <a:pt x="0" y="243743"/>
              </a:lnTo>
              <a:lnTo>
                <a:pt x="0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98493-4FDE-46D7-810C-C14381D4C637}">
      <dsp:nvSpPr>
        <dsp:cNvPr id="0" name=""/>
        <dsp:cNvSpPr/>
      </dsp:nvSpPr>
      <dsp:spPr>
        <a:xfrm>
          <a:off x="2591445" y="783922"/>
          <a:ext cx="3006228" cy="357672"/>
        </a:xfrm>
        <a:custGeom>
          <a:avLst/>
          <a:gdLst/>
          <a:ahLst/>
          <a:cxnLst/>
          <a:rect l="0" t="0" r="0" b="0"/>
          <a:pathLst>
            <a:path>
              <a:moveTo>
                <a:pt x="3006228" y="0"/>
              </a:moveTo>
              <a:lnTo>
                <a:pt x="3006228" y="243743"/>
              </a:lnTo>
              <a:lnTo>
                <a:pt x="0" y="243743"/>
              </a:lnTo>
              <a:lnTo>
                <a:pt x="0" y="3576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B2360-0CF8-4CFF-9596-382FE8EB0898}">
      <dsp:nvSpPr>
        <dsp:cNvPr id="0" name=""/>
        <dsp:cNvSpPr/>
      </dsp:nvSpPr>
      <dsp:spPr>
        <a:xfrm>
          <a:off x="4982763" y="2986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D9522-BA3A-4DC8-97C2-9A7C05112C91}">
      <dsp:nvSpPr>
        <dsp:cNvPr id="0" name=""/>
        <dsp:cNvSpPr/>
      </dsp:nvSpPr>
      <dsp:spPr>
        <a:xfrm>
          <a:off x="5119410" y="132800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Elemento raíz: venta</a:t>
          </a:r>
        </a:p>
      </dsp:txBody>
      <dsp:txXfrm>
        <a:off x="5142283" y="155673"/>
        <a:ext cx="1184074" cy="735190"/>
      </dsp:txXfrm>
    </dsp:sp>
    <dsp:sp modelId="{BD1B99E1-BB00-4B50-8CC9-B526E1268497}">
      <dsp:nvSpPr>
        <dsp:cNvPr id="0" name=""/>
        <dsp:cNvSpPr/>
      </dsp:nvSpPr>
      <dsp:spPr>
        <a:xfrm>
          <a:off x="1976534" y="1141595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7C803-4227-471B-8C7E-5B1C919109ED}">
      <dsp:nvSpPr>
        <dsp:cNvPr id="0" name=""/>
        <dsp:cNvSpPr/>
      </dsp:nvSpPr>
      <dsp:spPr>
        <a:xfrm>
          <a:off x="2113181" y="1271409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Elemento: cliente</a:t>
          </a:r>
        </a:p>
      </dsp:txBody>
      <dsp:txXfrm>
        <a:off x="2136054" y="1294282"/>
        <a:ext cx="1184074" cy="735190"/>
      </dsp:txXfrm>
    </dsp:sp>
    <dsp:sp modelId="{DD33B59F-A79E-43BB-8DDE-EE8D12E07299}">
      <dsp:nvSpPr>
        <dsp:cNvPr id="0" name=""/>
        <dsp:cNvSpPr/>
      </dsp:nvSpPr>
      <dsp:spPr>
        <a:xfrm>
          <a:off x="473420" y="2280204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FFFB-3802-4492-BD58-3D8AAE8C4820}">
      <dsp:nvSpPr>
        <dsp:cNvPr id="0" name=""/>
        <dsp:cNvSpPr/>
      </dsp:nvSpPr>
      <dsp:spPr>
        <a:xfrm>
          <a:off x="610067" y="2410018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Elemento: Nombre</a:t>
          </a:r>
        </a:p>
      </dsp:txBody>
      <dsp:txXfrm>
        <a:off x="632940" y="2432891"/>
        <a:ext cx="1184074" cy="735190"/>
      </dsp:txXfrm>
    </dsp:sp>
    <dsp:sp modelId="{DAA5F7D0-3E6D-4F4D-8D2B-A7E1CA4A3EB2}">
      <dsp:nvSpPr>
        <dsp:cNvPr id="0" name=""/>
        <dsp:cNvSpPr/>
      </dsp:nvSpPr>
      <dsp:spPr>
        <a:xfrm>
          <a:off x="1976534" y="2280204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1FC35-D626-4829-BDF9-2B391E375173}">
      <dsp:nvSpPr>
        <dsp:cNvPr id="0" name=""/>
        <dsp:cNvSpPr/>
      </dsp:nvSpPr>
      <dsp:spPr>
        <a:xfrm>
          <a:off x="2113181" y="2410018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Elemento: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Dirección</a:t>
          </a:r>
        </a:p>
      </dsp:txBody>
      <dsp:txXfrm>
        <a:off x="2136054" y="2432891"/>
        <a:ext cx="1184074" cy="735190"/>
      </dsp:txXfrm>
    </dsp:sp>
    <dsp:sp modelId="{0C10F58C-7EAA-4294-9EFB-8060AAB6715A}">
      <dsp:nvSpPr>
        <dsp:cNvPr id="0" name=""/>
        <dsp:cNvSpPr/>
      </dsp:nvSpPr>
      <dsp:spPr>
        <a:xfrm>
          <a:off x="3479648" y="2280204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EEEE6-2A5A-4073-8EE5-13ACE7078CF3}">
      <dsp:nvSpPr>
        <dsp:cNvPr id="0" name=""/>
        <dsp:cNvSpPr/>
      </dsp:nvSpPr>
      <dsp:spPr>
        <a:xfrm>
          <a:off x="3616295" y="2410018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Elemento: Teléfono</a:t>
          </a:r>
        </a:p>
      </dsp:txBody>
      <dsp:txXfrm>
        <a:off x="3639168" y="2432891"/>
        <a:ext cx="1184074" cy="735190"/>
      </dsp:txXfrm>
    </dsp:sp>
    <dsp:sp modelId="{00830A00-1279-42B8-82FC-A7E996FDB518}">
      <dsp:nvSpPr>
        <dsp:cNvPr id="0" name=""/>
        <dsp:cNvSpPr/>
      </dsp:nvSpPr>
      <dsp:spPr>
        <a:xfrm>
          <a:off x="6485877" y="1141595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27989-F9A3-4F94-B169-747865179B7C}">
      <dsp:nvSpPr>
        <dsp:cNvPr id="0" name=""/>
        <dsp:cNvSpPr/>
      </dsp:nvSpPr>
      <dsp:spPr>
        <a:xfrm>
          <a:off x="6622524" y="1271409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Elemento: Productos</a:t>
          </a:r>
        </a:p>
      </dsp:txBody>
      <dsp:txXfrm>
        <a:off x="6645397" y="1294282"/>
        <a:ext cx="1184074" cy="735190"/>
      </dsp:txXfrm>
    </dsp:sp>
    <dsp:sp modelId="{60780B54-7B38-44DB-A833-963E7E1544A0}">
      <dsp:nvSpPr>
        <dsp:cNvPr id="0" name=""/>
        <dsp:cNvSpPr/>
      </dsp:nvSpPr>
      <dsp:spPr>
        <a:xfrm>
          <a:off x="4982763" y="2280204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6F822-ACA5-4BE3-9B3D-1EF4FFE2DC82}">
      <dsp:nvSpPr>
        <dsp:cNvPr id="0" name=""/>
        <dsp:cNvSpPr/>
      </dsp:nvSpPr>
      <dsp:spPr>
        <a:xfrm>
          <a:off x="5119410" y="2410018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Elemento: Producto</a:t>
          </a:r>
        </a:p>
      </dsp:txBody>
      <dsp:txXfrm>
        <a:off x="5142283" y="2432891"/>
        <a:ext cx="1184074" cy="735190"/>
      </dsp:txXfrm>
    </dsp:sp>
    <dsp:sp modelId="{E459E667-DF12-4995-8353-B3E96DD3F13A}">
      <dsp:nvSpPr>
        <dsp:cNvPr id="0" name=""/>
        <dsp:cNvSpPr/>
      </dsp:nvSpPr>
      <dsp:spPr>
        <a:xfrm>
          <a:off x="4231206" y="3418813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2375A-8193-426E-8BBF-1EDC35013D34}">
      <dsp:nvSpPr>
        <dsp:cNvPr id="0" name=""/>
        <dsp:cNvSpPr/>
      </dsp:nvSpPr>
      <dsp:spPr>
        <a:xfrm>
          <a:off x="4367852" y="3548627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Elemento: Cod</a:t>
          </a:r>
        </a:p>
      </dsp:txBody>
      <dsp:txXfrm>
        <a:off x="4390725" y="3571500"/>
        <a:ext cx="1184074" cy="735190"/>
      </dsp:txXfrm>
    </dsp:sp>
    <dsp:sp modelId="{F5A460F7-D6E6-45B1-A3D7-B2B0083562A2}">
      <dsp:nvSpPr>
        <dsp:cNvPr id="0" name=""/>
        <dsp:cNvSpPr/>
      </dsp:nvSpPr>
      <dsp:spPr>
        <a:xfrm>
          <a:off x="5734320" y="3418813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F43CA-77AA-468C-82E8-D9048D71019C}">
      <dsp:nvSpPr>
        <dsp:cNvPr id="0" name=""/>
        <dsp:cNvSpPr/>
      </dsp:nvSpPr>
      <dsp:spPr>
        <a:xfrm>
          <a:off x="5870967" y="3548627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Elemento: Descripción</a:t>
          </a:r>
        </a:p>
      </dsp:txBody>
      <dsp:txXfrm>
        <a:off x="5893840" y="3571500"/>
        <a:ext cx="1184074" cy="735190"/>
      </dsp:txXfrm>
    </dsp:sp>
    <dsp:sp modelId="{A2CD2179-6CF1-46FF-87DA-3B02124720A3}">
      <dsp:nvSpPr>
        <dsp:cNvPr id="0" name=""/>
        <dsp:cNvSpPr/>
      </dsp:nvSpPr>
      <dsp:spPr>
        <a:xfrm>
          <a:off x="7988991" y="2280204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C1A77-927B-441A-AC4B-230C24C42708}">
      <dsp:nvSpPr>
        <dsp:cNvPr id="0" name=""/>
        <dsp:cNvSpPr/>
      </dsp:nvSpPr>
      <dsp:spPr>
        <a:xfrm>
          <a:off x="8125638" y="2410018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Elemento: Producto</a:t>
          </a:r>
        </a:p>
      </dsp:txBody>
      <dsp:txXfrm>
        <a:off x="8148511" y="2432891"/>
        <a:ext cx="1184074" cy="735190"/>
      </dsp:txXfrm>
    </dsp:sp>
    <dsp:sp modelId="{A80B649A-D6EC-47C5-8CF5-011F265B34ED}">
      <dsp:nvSpPr>
        <dsp:cNvPr id="0" name=""/>
        <dsp:cNvSpPr/>
      </dsp:nvSpPr>
      <dsp:spPr>
        <a:xfrm>
          <a:off x="7237434" y="3418813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0882E-0D01-49F3-9875-3C0FB8FED54C}">
      <dsp:nvSpPr>
        <dsp:cNvPr id="0" name=""/>
        <dsp:cNvSpPr/>
      </dsp:nvSpPr>
      <dsp:spPr>
        <a:xfrm>
          <a:off x="7374081" y="3548627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Elemento: Cod</a:t>
          </a:r>
        </a:p>
      </dsp:txBody>
      <dsp:txXfrm>
        <a:off x="7396954" y="3571500"/>
        <a:ext cx="1184074" cy="735190"/>
      </dsp:txXfrm>
    </dsp:sp>
    <dsp:sp modelId="{92E27CA4-A60A-44B4-B2BA-C9EB9209FBFE}">
      <dsp:nvSpPr>
        <dsp:cNvPr id="0" name=""/>
        <dsp:cNvSpPr/>
      </dsp:nvSpPr>
      <dsp:spPr>
        <a:xfrm>
          <a:off x="8740549" y="3418813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A2634-89F8-4E41-B223-AA814DA647D9}">
      <dsp:nvSpPr>
        <dsp:cNvPr id="0" name=""/>
        <dsp:cNvSpPr/>
      </dsp:nvSpPr>
      <dsp:spPr>
        <a:xfrm>
          <a:off x="8877195" y="3548627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Elemento: Descripción</a:t>
          </a:r>
        </a:p>
      </dsp:txBody>
      <dsp:txXfrm>
        <a:off x="8900068" y="3571500"/>
        <a:ext cx="1184074" cy="735190"/>
      </dsp:txXfrm>
    </dsp:sp>
    <dsp:sp modelId="{F1E200AF-4ACC-49C1-990A-110829E2D453}">
      <dsp:nvSpPr>
        <dsp:cNvPr id="0" name=""/>
        <dsp:cNvSpPr/>
      </dsp:nvSpPr>
      <dsp:spPr>
        <a:xfrm>
          <a:off x="7988991" y="1141595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003D1-F77A-4F41-9C7D-1C57466D4C98}">
      <dsp:nvSpPr>
        <dsp:cNvPr id="0" name=""/>
        <dsp:cNvSpPr/>
      </dsp:nvSpPr>
      <dsp:spPr>
        <a:xfrm>
          <a:off x="8125638" y="1271409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Elemento: </a:t>
          </a:r>
          <a:r>
            <a:rPr lang="es-ES" sz="1300" kern="1200" dirty="0" err="1"/>
            <a:t>Importe_total</a:t>
          </a:r>
          <a:endParaRPr lang="es-ES" sz="1300" kern="1200" dirty="0"/>
        </a:p>
      </dsp:txBody>
      <dsp:txXfrm>
        <a:off x="8148511" y="1294282"/>
        <a:ext cx="1184074" cy="735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UD03: XML y RSS</a:t>
            </a:r>
            <a:endParaRPr lang="es-ES" dirty="0"/>
          </a:p>
          <a:p>
            <a:r>
              <a:rPr lang="es-ES" dirty="0"/>
              <a:t>Tema 3: </a:t>
            </a:r>
            <a:r>
              <a:rPr lang="es-ES" dirty="0" err="1"/>
              <a:t>XPath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07889-8A82-470B-BE09-C0A4F14D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0F72F3-0ECB-412B-8C8E-15F45B762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Los nodos pueden ser de distintos tipos. Los principales son:</a:t>
            </a:r>
          </a:p>
          <a:p>
            <a:pPr lvl="1"/>
            <a:r>
              <a:rPr lang="es-ES" dirty="0"/>
              <a:t>Nodo </a:t>
            </a:r>
            <a:r>
              <a:rPr lang="es-ES" dirty="0" err="1"/>
              <a:t>Document</a:t>
            </a:r>
            <a:r>
              <a:rPr lang="es-ES" dirty="0"/>
              <a:t> (Documento): Representa al documento XML entero. Tiene un único hijo de tipo elemento (el nodo raíz)</a:t>
            </a:r>
          </a:p>
          <a:p>
            <a:pPr lvl="1"/>
            <a:r>
              <a:rPr lang="es-ES" dirty="0"/>
              <a:t>Nodo </a:t>
            </a:r>
            <a:r>
              <a:rPr lang="es-ES" dirty="0" err="1"/>
              <a:t>Element</a:t>
            </a:r>
            <a:r>
              <a:rPr lang="es-ES" dirty="0"/>
              <a:t> (Elemento): Representa un elemento de un documento XML.</a:t>
            </a:r>
          </a:p>
          <a:p>
            <a:pPr lvl="1"/>
            <a:r>
              <a:rPr lang="es-ES" dirty="0"/>
              <a:t>Nodo </a:t>
            </a:r>
            <a:r>
              <a:rPr lang="es-ES" dirty="0" err="1"/>
              <a:t>Attr</a:t>
            </a:r>
            <a:r>
              <a:rPr lang="es-ES" dirty="0"/>
              <a:t> (Atributo): Representa un atributo de un elemento. Aunque se les denomina nodos, en la estructura de árbol se considera a los atributos como una información añadida a los nodos “Elemento” y no como hijos de ellos</a:t>
            </a:r>
          </a:p>
          <a:p>
            <a:pPr lvl="1"/>
            <a:r>
              <a:rPr lang="es-ES" dirty="0"/>
              <a:t>Nodo Text (Texto): Representa el texto de un elemento. Contiene todos los caracteres que no están dentro de alguna etiqueta</a:t>
            </a:r>
          </a:p>
        </p:txBody>
      </p:sp>
    </p:spTree>
    <p:extLst>
      <p:ext uri="{BB962C8B-B14F-4D97-AF65-F5344CB8AC3E}">
        <p14:creationId xmlns:p14="http://schemas.microsoft.com/office/powerpoint/2010/main" val="245132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F169F-4114-45B6-90F1-59596C0B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716C2-AC29-4B4E-95D5-BE052540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También existen otros tipos de nodos, como:</a:t>
            </a:r>
          </a:p>
          <a:p>
            <a:pPr lvl="1"/>
            <a:r>
              <a:rPr lang="es-ES" dirty="0"/>
              <a:t>Nodo </a:t>
            </a:r>
            <a:r>
              <a:rPr lang="es-ES" dirty="0" err="1"/>
              <a:t>Comment</a:t>
            </a:r>
            <a:r>
              <a:rPr lang="es-ES" dirty="0"/>
              <a:t> (Comentario)</a:t>
            </a:r>
          </a:p>
          <a:p>
            <a:pPr lvl="1"/>
            <a:r>
              <a:rPr lang="es-ES" dirty="0"/>
              <a:t>Nodo </a:t>
            </a:r>
            <a:r>
              <a:rPr lang="es-ES" dirty="0" err="1"/>
              <a:t>CDATASection</a:t>
            </a:r>
            <a:r>
              <a:rPr lang="es-ES" dirty="0"/>
              <a:t> (Sección </a:t>
            </a:r>
            <a:r>
              <a:rPr lang="es-ES" dirty="0" err="1"/>
              <a:t>Cdata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Nodo </a:t>
            </a:r>
            <a:r>
              <a:rPr lang="es-ES" dirty="0" err="1"/>
              <a:t>ProcessingInstruction</a:t>
            </a:r>
            <a:r>
              <a:rPr lang="es-ES" dirty="0"/>
              <a:t> (Instrucción de Procesamiento)</a:t>
            </a:r>
          </a:p>
          <a:p>
            <a:pPr lvl="1"/>
            <a:r>
              <a:rPr lang="es-ES" dirty="0"/>
              <a:t>Nodo </a:t>
            </a:r>
            <a:r>
              <a:rPr lang="es-ES" dirty="0" err="1"/>
              <a:t>Entity</a:t>
            </a:r>
            <a:r>
              <a:rPr lang="es-ES" dirty="0"/>
              <a:t> (Entidad)</a:t>
            </a:r>
          </a:p>
        </p:txBody>
      </p:sp>
    </p:spTree>
    <p:extLst>
      <p:ext uri="{BB962C8B-B14F-4D97-AF65-F5344CB8AC3E}">
        <p14:creationId xmlns:p14="http://schemas.microsoft.com/office/powerpoint/2010/main" val="291604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64B2E-1AB7-4E1C-BD22-CCD28EF2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CB9D0-8A85-43A7-820A-231087126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DOM XML define también una interfaz de programación para manejar los nodos del árbol correspondiente a un documento XML.</a:t>
            </a:r>
          </a:p>
          <a:p>
            <a:r>
              <a:rPr lang="es-ES" dirty="0"/>
              <a:t>Esta interfaz de programación incluye propiedades como:</a:t>
            </a:r>
          </a:p>
          <a:p>
            <a:pPr lvl="1"/>
            <a:r>
              <a:rPr lang="es-ES" dirty="0" err="1"/>
              <a:t>nodeName</a:t>
            </a:r>
            <a:r>
              <a:rPr lang="es-ES" dirty="0"/>
              <a:t>: para obtener el nombre de un nodo</a:t>
            </a:r>
          </a:p>
          <a:p>
            <a:pPr lvl="1"/>
            <a:r>
              <a:rPr lang="es-ES" dirty="0" err="1"/>
              <a:t>parentNode</a:t>
            </a:r>
            <a:r>
              <a:rPr lang="es-ES" dirty="0"/>
              <a:t>: para obtener el padre de un nodo</a:t>
            </a:r>
          </a:p>
          <a:p>
            <a:pPr lvl="1"/>
            <a:r>
              <a:rPr lang="es-ES" dirty="0" err="1"/>
              <a:t>attributes</a:t>
            </a:r>
            <a:r>
              <a:rPr lang="es-ES" dirty="0"/>
              <a:t>: para obtener los atributos de un nodo</a:t>
            </a:r>
          </a:p>
          <a:p>
            <a:r>
              <a:rPr lang="es-ES" dirty="0"/>
              <a:t>Y también métodos como:</a:t>
            </a:r>
          </a:p>
          <a:p>
            <a:pPr lvl="1"/>
            <a:r>
              <a:rPr lang="es-ES" dirty="0" err="1"/>
              <a:t>getElementsByTagName</a:t>
            </a:r>
            <a:r>
              <a:rPr lang="es-ES" dirty="0"/>
              <a:t>(</a:t>
            </a:r>
            <a:r>
              <a:rPr lang="es-ES" dirty="0" err="1"/>
              <a:t>nome</a:t>
            </a:r>
            <a:r>
              <a:rPr lang="es-ES" dirty="0"/>
              <a:t>): obtiene los elementos con una etiqueta determinada</a:t>
            </a:r>
          </a:p>
          <a:p>
            <a:pPr lvl="1"/>
            <a:r>
              <a:rPr lang="es-ES" dirty="0" err="1"/>
              <a:t>hasAttributes</a:t>
            </a:r>
            <a:r>
              <a:rPr lang="es-ES" dirty="0"/>
              <a:t>(): indica si un elemento tiene o no atributos</a:t>
            </a:r>
          </a:p>
          <a:p>
            <a:pPr lvl="1"/>
            <a:r>
              <a:rPr lang="es-ES" dirty="0" err="1"/>
              <a:t>removeChild</a:t>
            </a:r>
            <a:r>
              <a:rPr lang="es-ES" dirty="0"/>
              <a:t>(nodo):elimina a un hijo dado de un nodo</a:t>
            </a:r>
          </a:p>
        </p:txBody>
      </p:sp>
    </p:spTree>
    <p:extLst>
      <p:ext uri="{BB962C8B-B14F-4D97-AF65-F5344CB8AC3E}">
        <p14:creationId xmlns:p14="http://schemas.microsoft.com/office/powerpoint/2010/main" val="405305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2E376-2D1F-49E5-87D1-6BFECE22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D69FC-392D-4787-B57D-68DD7887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Por ejemplo, si quisiéramos eliminar del documento anterior el nodo correspondiente a la dirección del cliente podríamos hacer: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Las expresiones que emplea DOM para recorrer y localizar nodos en un árbol XML son, generalmente, complejas y muy largas</a:t>
            </a:r>
          </a:p>
          <a:p>
            <a:r>
              <a:rPr lang="es-ES" dirty="0"/>
              <a:t>El lenguaje </a:t>
            </a:r>
            <a:r>
              <a:rPr lang="es-ES" dirty="0" err="1"/>
              <a:t>XPath</a:t>
            </a:r>
            <a:r>
              <a:rPr lang="es-ES" dirty="0"/>
              <a:t> ofrece una forma mucho más sencilla de hacer esta tarea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595D0-58B7-4F84-80B1-8EB8E1F3EB56}"/>
              </a:ext>
            </a:extLst>
          </p:cNvPr>
          <p:cNvSpPr/>
          <p:nvPr/>
        </p:nvSpPr>
        <p:spPr>
          <a:xfrm>
            <a:off x="1449237" y="3069087"/>
            <a:ext cx="8965339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dirección =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docXML.getElementsByTagNAme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(“Dirección”)[0];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cliente =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dirección.parentNode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Cliente.removeChild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(dirección);</a:t>
            </a:r>
          </a:p>
        </p:txBody>
      </p:sp>
    </p:spTree>
    <p:extLst>
      <p:ext uri="{BB962C8B-B14F-4D97-AF65-F5344CB8AC3E}">
        <p14:creationId xmlns:p14="http://schemas.microsoft.com/office/powerpoint/2010/main" val="344897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6DB0B-2DE9-4238-AAD9-CFDD83B7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FF2EB0-0646-4BF0-8922-A8853510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> (XML </a:t>
            </a:r>
            <a:r>
              <a:rPr lang="es-ES" dirty="0" err="1"/>
              <a:t>Path</a:t>
            </a:r>
            <a:r>
              <a:rPr lang="es-ES" dirty="0"/>
              <a:t>) es un lenguaje para acceder a las distintas partes de un documento XML</a:t>
            </a:r>
          </a:p>
          <a:p>
            <a:r>
              <a:rPr lang="es-ES" dirty="0"/>
              <a:t>Empleando </a:t>
            </a:r>
            <a:r>
              <a:rPr lang="es-ES" dirty="0" err="1"/>
              <a:t>XPath</a:t>
            </a:r>
            <a:r>
              <a:rPr lang="es-ES" dirty="0"/>
              <a:t> podemos seleccionar y hacer referencia a texto, elementos, atributos y cualquier otra información contenida dentro de un documento XML</a:t>
            </a:r>
          </a:p>
          <a:p>
            <a:r>
              <a:rPr lang="es-ES" dirty="0"/>
              <a:t>No es ningún lenguaje XML, tiene su propia sintaxis</a:t>
            </a:r>
          </a:p>
        </p:txBody>
      </p:sp>
    </p:spTree>
    <p:extLst>
      <p:ext uri="{BB962C8B-B14F-4D97-AF65-F5344CB8AC3E}">
        <p14:creationId xmlns:p14="http://schemas.microsoft.com/office/powerpoint/2010/main" val="97200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423C-9326-4212-A649-00C8EA83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3FA1D-7BC4-430E-AD4E-B83024F6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ejemplo, en el XML anterior podríamos emplear la siguiente expresión para obtener la dirección del cliente:</a:t>
            </a:r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16D015-6877-4B72-B834-52323BD7E357}"/>
              </a:ext>
            </a:extLst>
          </p:cNvPr>
          <p:cNvSpPr/>
          <p:nvPr/>
        </p:nvSpPr>
        <p:spPr>
          <a:xfrm>
            <a:off x="1449237" y="3429000"/>
            <a:ext cx="8965339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/venta/cliente/dirección</a:t>
            </a:r>
          </a:p>
        </p:txBody>
      </p:sp>
    </p:spTree>
    <p:extLst>
      <p:ext uri="{BB962C8B-B14F-4D97-AF65-F5344CB8AC3E}">
        <p14:creationId xmlns:p14="http://schemas.microsoft.com/office/powerpoint/2010/main" val="376420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93E05-9F6F-4F67-BE67-D2FB4E1D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E3B98-0D10-4535-A7D1-68975C10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3 versiones de </a:t>
            </a:r>
            <a:r>
              <a:rPr lang="es-ES" dirty="0" err="1"/>
              <a:t>XPath</a:t>
            </a:r>
            <a:endParaRPr lang="es-ES" dirty="0"/>
          </a:p>
          <a:p>
            <a:pPr lvl="1"/>
            <a:r>
              <a:rPr lang="es-ES" dirty="0"/>
              <a:t>Las dos primeras son recomendaciones (versiones finales) desarrolladas por W3C</a:t>
            </a:r>
          </a:p>
          <a:p>
            <a:pPr lvl="1"/>
            <a:r>
              <a:rPr lang="es-ES" dirty="0"/>
              <a:t>La tercera en Enero de 2013 es una versión candidata</a:t>
            </a:r>
          </a:p>
          <a:p>
            <a:r>
              <a:rPr lang="es-ES" dirty="0"/>
              <a:t>La más utilizada es la versión 1.0 que emplea DOM XML</a:t>
            </a:r>
          </a:p>
        </p:txBody>
      </p:sp>
    </p:spTree>
    <p:extLst>
      <p:ext uri="{BB962C8B-B14F-4D97-AF65-F5344CB8AC3E}">
        <p14:creationId xmlns:p14="http://schemas.microsoft.com/office/powerpoint/2010/main" val="273621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77712-2A3C-46E9-9F3F-D899CBCC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Rutas de localización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CB3C70-A206-4937-A84D-647578B3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El tipo más común de expresión en </a:t>
            </a:r>
            <a:r>
              <a:rPr lang="es-ES" dirty="0" err="1"/>
              <a:t>XPath</a:t>
            </a:r>
            <a:r>
              <a:rPr lang="es-ES" dirty="0"/>
              <a:t> es la ruta de localización</a:t>
            </a:r>
          </a:p>
          <a:p>
            <a:r>
              <a:rPr lang="es-ES" dirty="0"/>
              <a:t>Una ruta de localización permite la selección de un conjunto de nodos, partiendo de un nodo contexto en el que se evaluará la expresión</a:t>
            </a:r>
          </a:p>
          <a:p>
            <a:r>
              <a:rPr lang="es-ES" dirty="0"/>
              <a:t>El resultado de evaluar una ruta de localización es siempre un conjunto de nodos</a:t>
            </a:r>
          </a:p>
          <a:p>
            <a:r>
              <a:rPr lang="es-ES" dirty="0"/>
              <a:t>Las expresiones emplean la barra “/” para separar diferentes partes de las que se componen. Estas partes se llaman pasos de localización</a:t>
            </a:r>
          </a:p>
          <a:p>
            <a:r>
              <a:rPr lang="es-ES" dirty="0"/>
              <a:t>Cada uno de los pasos de localización va refinando la localización de los datos a través de los nodos del árbol</a:t>
            </a:r>
          </a:p>
        </p:txBody>
      </p:sp>
    </p:spTree>
    <p:extLst>
      <p:ext uri="{BB962C8B-B14F-4D97-AF65-F5344CB8AC3E}">
        <p14:creationId xmlns:p14="http://schemas.microsoft.com/office/powerpoint/2010/main" val="3976149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D1547-3AC6-4132-B47C-4CED94C0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Rutas de localización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84D4B8-B526-4C4F-B31F-0A939806F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ejemplo: la ruta de localización “/venta/cliente/dirección”</a:t>
            </a:r>
          </a:p>
          <a:p>
            <a:pPr lvl="1"/>
            <a:r>
              <a:rPr lang="es-ES" dirty="0"/>
              <a:t>Se compone de 3 pasos de localización</a:t>
            </a:r>
          </a:p>
          <a:p>
            <a:pPr lvl="1"/>
            <a:r>
              <a:rPr lang="es-ES" dirty="0"/>
              <a:t>El primero hace referencia al nodo raíz “venta” que cuelga del documento “/”</a:t>
            </a:r>
          </a:p>
          <a:p>
            <a:pPr lvl="1"/>
            <a:r>
              <a:rPr lang="es-ES" dirty="0"/>
              <a:t>El siguiente hace referencia al nodo “cliente” que es hijo de “venta”</a:t>
            </a:r>
          </a:p>
          <a:p>
            <a:pPr lvl="1"/>
            <a:r>
              <a:rPr lang="es-ES" dirty="0"/>
              <a:t>El último hace referencia al nodo “dirección” que es hijo de “cliente”</a:t>
            </a:r>
          </a:p>
        </p:txBody>
      </p:sp>
    </p:spTree>
    <p:extLst>
      <p:ext uri="{BB962C8B-B14F-4D97-AF65-F5344CB8AC3E}">
        <p14:creationId xmlns:p14="http://schemas.microsoft.com/office/powerpoint/2010/main" val="252918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EB9C6-857C-43A0-A5CE-35ECFFEB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Pasos de localización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CF22D4-5472-4EB6-AF83-2CC9C40D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pasos de localización (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) son cada unos de los elementos de una ruta de localización</a:t>
            </a:r>
          </a:p>
          <a:p>
            <a:r>
              <a:rPr lang="es-ES" dirty="0"/>
              <a:t>Con el resultado obtenido de evaluar un paso de localización, se obtiene el contexto del siguiente paso de localización</a:t>
            </a:r>
          </a:p>
          <a:p>
            <a:r>
              <a:rPr lang="es-ES" dirty="0"/>
              <a:t>Constan de un eje (axis), un test de nodo (</a:t>
            </a:r>
            <a:r>
              <a:rPr lang="es-ES" dirty="0" err="1"/>
              <a:t>node</a:t>
            </a:r>
            <a:r>
              <a:rPr lang="es-ES" dirty="0"/>
              <a:t> test) y opcionalmente de un predicado:</a:t>
            </a:r>
          </a:p>
          <a:p>
            <a:pPr marL="0" indent="0" algn="ctr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eje::test-nodo[predicado]</a:t>
            </a:r>
          </a:p>
        </p:txBody>
      </p:sp>
    </p:spTree>
    <p:extLst>
      <p:ext uri="{BB962C8B-B14F-4D97-AF65-F5344CB8AC3E}">
        <p14:creationId xmlns:p14="http://schemas.microsoft.com/office/powerpoint/2010/main" val="392978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E419E-9528-4785-AA6C-ADFF0D00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para el procesamiento de documentos XML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231AA0-5693-4581-BE9C-D5851FDC3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937" y="1980685"/>
            <a:ext cx="4562126" cy="4318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235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4ADD4-5CF8-41D0-93F1-45C5A92A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4BC259-C52C-4DC4-BD3C-98A0EA393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ejes indican el conjunto de nodos sobre los cuales se evalúan el test de nodo y el predicado.</a:t>
            </a:r>
          </a:p>
          <a:p>
            <a:r>
              <a:rPr lang="es-ES" dirty="0"/>
              <a:t>Básicamente se trata de realizar un primer filtro de nodos del árbol para obtener el resultado con los datos buscados</a:t>
            </a:r>
          </a:p>
          <a:p>
            <a:r>
              <a:rPr lang="es-ES" dirty="0"/>
              <a:t>Si no se pone ninguno, el eje por defecto es “</a:t>
            </a:r>
            <a:r>
              <a:rPr lang="es-ES" dirty="0" err="1"/>
              <a:t>child</a:t>
            </a:r>
            <a:r>
              <a:rPr lang="es-ES" dirty="0"/>
              <a:t>”</a:t>
            </a:r>
          </a:p>
          <a:p>
            <a:r>
              <a:rPr lang="es-ES" dirty="0"/>
              <a:t>Se puede emplear el símbolo “@” en lugar el eje “</a:t>
            </a:r>
            <a:r>
              <a:rPr lang="es-ES" dirty="0" err="1"/>
              <a:t>attribute</a:t>
            </a:r>
            <a:r>
              <a:rPr lang="es-E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340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CE8B6-7245-40C8-AC51-0FCDAA8D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7ED38D-ED8D-4602-9546-991D225E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Los ejes que podemos emplear en </a:t>
            </a:r>
            <a:r>
              <a:rPr lang="es-ES" dirty="0" err="1"/>
              <a:t>XPath</a:t>
            </a:r>
            <a:r>
              <a:rPr lang="es-ES" dirty="0"/>
              <a:t> 1.0 son: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self</a:t>
            </a:r>
            <a:r>
              <a:rPr lang="es-ES" dirty="0"/>
              <a:t>: el propio nodo contexto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child</a:t>
            </a:r>
            <a:r>
              <a:rPr lang="es-ES" dirty="0"/>
              <a:t>: los hijos del nodo contexto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parent</a:t>
            </a:r>
            <a:r>
              <a:rPr lang="es-ES" dirty="0"/>
              <a:t>: el padre del nodo contexto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ancestor</a:t>
            </a:r>
            <a:r>
              <a:rPr lang="es-ES" dirty="0"/>
              <a:t>: los antepasados del nodo contexto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ancestor-or-self</a:t>
            </a:r>
            <a:r>
              <a:rPr lang="es-ES" dirty="0"/>
              <a:t>: el nodo contexto y sus antepasados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descendant</a:t>
            </a:r>
            <a:r>
              <a:rPr lang="es-ES" dirty="0"/>
              <a:t>: los descendientes del nodo contexto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descendant-or-self</a:t>
            </a:r>
            <a:r>
              <a:rPr lang="es-ES" dirty="0"/>
              <a:t>: el nodo contexto y sus descendientes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following</a:t>
            </a:r>
            <a:r>
              <a:rPr lang="es-ES" dirty="0"/>
              <a:t>: los nodos siguientes al nodo contexto, sin descendientes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following-sibling</a:t>
            </a:r>
            <a:r>
              <a:rPr lang="es-ES" dirty="0"/>
              <a:t>: los nodos del mismo nivel que siguen al nodo contexto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preceding</a:t>
            </a:r>
            <a:r>
              <a:rPr lang="es-ES" dirty="0"/>
              <a:t>: los nodos anteriores al nodo contexto, sin antepasados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preceding-sibling</a:t>
            </a:r>
            <a:r>
              <a:rPr lang="es-ES" dirty="0"/>
              <a:t>: los nodos del mismo nivel que preceden al nodo contexto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attribute</a:t>
            </a:r>
            <a:r>
              <a:rPr lang="es-ES" dirty="0"/>
              <a:t>: los nodos atributo del nodo contexto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namespace</a:t>
            </a:r>
            <a:r>
              <a:rPr lang="es-ES" dirty="0"/>
              <a:t>: los nodos de espacio de nombres del nodo contexto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129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6F9FB-4918-4EE1-93E8-28D6D112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5F939-53F0-4F71-88BF-12FD137A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siguientes expresiones son equivalentes: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/venta/clientes/@</a:t>
            </a:r>
            <a:r>
              <a:rPr lang="es-ES" dirty="0" err="1">
                <a:latin typeface="Consolas" panose="020B0609020204030204" pitchFamily="49" charset="0"/>
              </a:rPr>
              <a:t>cod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>
                <a:latin typeface="Consolas" panose="020B0609020204030204" pitchFamily="49" charset="0"/>
              </a:rPr>
              <a:t>/</a:t>
            </a:r>
            <a:r>
              <a:rPr lang="es-ES" dirty="0" err="1">
                <a:latin typeface="Consolas" panose="020B0609020204030204" pitchFamily="49" charset="0"/>
              </a:rPr>
              <a:t>child</a:t>
            </a:r>
            <a:r>
              <a:rPr lang="es-ES" dirty="0">
                <a:latin typeface="Consolas" panose="020B0609020204030204" pitchFamily="49" charset="0"/>
              </a:rPr>
              <a:t>::venta/</a:t>
            </a:r>
            <a:r>
              <a:rPr lang="es-ES" dirty="0" err="1">
                <a:latin typeface="Consolas" panose="020B0609020204030204" pitchFamily="49" charset="0"/>
              </a:rPr>
              <a:t>child</a:t>
            </a:r>
            <a:r>
              <a:rPr lang="es-ES" dirty="0">
                <a:latin typeface="Consolas" panose="020B0609020204030204" pitchFamily="49" charset="0"/>
              </a:rPr>
              <a:t>::cliente/</a:t>
            </a:r>
            <a:r>
              <a:rPr lang="es-ES" dirty="0" err="1">
                <a:latin typeface="Consolas" panose="020B0609020204030204" pitchFamily="49" charset="0"/>
              </a:rPr>
              <a:t>attribute</a:t>
            </a:r>
            <a:r>
              <a:rPr lang="es-ES" dirty="0">
                <a:latin typeface="Consolas" panose="020B0609020204030204" pitchFamily="49" charset="0"/>
              </a:rPr>
              <a:t>::</a:t>
            </a:r>
            <a:r>
              <a:rPr lang="es-ES" dirty="0" err="1">
                <a:latin typeface="Consolas" panose="020B0609020204030204" pitchFamily="49" charset="0"/>
              </a:rPr>
              <a:t>cod</a:t>
            </a:r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314FE9-9482-43F6-9920-36B8592C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78" y="3429000"/>
            <a:ext cx="5126643" cy="329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9214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531D1-7D91-4063-B94C-BAEEE09D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Test de nodo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67B135-7204-4E13-9976-62F8C3F1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Sirve para una vez identificado un conjunto de nodos con el eje adecuado, especificar exactamente que nodos de ese conjunto de nodos son los que queremos.</a:t>
            </a:r>
          </a:p>
          <a:p>
            <a:r>
              <a:rPr lang="es-ES" dirty="0"/>
              <a:t>Los test de nodo pueden ser: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nombre_de_un_nodo</a:t>
            </a:r>
            <a:r>
              <a:rPr lang="es-ES" dirty="0"/>
              <a:t>: Selecciona todos los nodos con el nombre indicado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*</a:t>
            </a:r>
            <a:r>
              <a:rPr lang="es-ES" dirty="0"/>
              <a:t>: selecciona todos los elementos y atributos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node</a:t>
            </a:r>
            <a:r>
              <a:rPr lang="es-ES" dirty="0">
                <a:latin typeface="Consolas" panose="020B0609020204030204" pitchFamily="49" charset="0"/>
              </a:rPr>
              <a:t>():</a:t>
            </a:r>
            <a:r>
              <a:rPr lang="es-ES" dirty="0"/>
              <a:t> selecciona todos los nodos (de cualquier tipo)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text</a:t>
            </a:r>
            <a:r>
              <a:rPr lang="es-ES" dirty="0">
                <a:latin typeface="Consolas" panose="020B0609020204030204" pitchFamily="49" charset="0"/>
              </a:rPr>
              <a:t>()</a:t>
            </a:r>
            <a:r>
              <a:rPr lang="es-ES" dirty="0"/>
              <a:t>: selecciona los nodos de texto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comment</a:t>
            </a:r>
            <a:r>
              <a:rPr lang="es-ES" dirty="0">
                <a:latin typeface="Consolas" panose="020B0609020204030204" pitchFamily="49" charset="0"/>
              </a:rPr>
              <a:t>()</a:t>
            </a:r>
            <a:r>
              <a:rPr lang="es-ES" dirty="0"/>
              <a:t>: selecciona los nodos de comentario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processing-instructions</a:t>
            </a:r>
            <a:r>
              <a:rPr lang="es-ES" dirty="0">
                <a:latin typeface="Consolas" panose="020B0609020204030204" pitchFamily="49" charset="0"/>
              </a:rPr>
              <a:t>()</a:t>
            </a:r>
            <a:r>
              <a:rPr lang="es-ES" dirty="0"/>
              <a:t>: Selecciona los nodos de procesamiento de instrucciones</a:t>
            </a:r>
          </a:p>
        </p:txBody>
      </p:sp>
    </p:spTree>
    <p:extLst>
      <p:ext uri="{BB962C8B-B14F-4D97-AF65-F5344CB8AC3E}">
        <p14:creationId xmlns:p14="http://schemas.microsoft.com/office/powerpoint/2010/main" val="1775132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69F5-794C-4D60-9ECC-6AE75F92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Test de nodo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5027B-B896-4727-8AD2-D5CE64D1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Conjunto de todos los atributos del documento: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/</a:t>
            </a:r>
            <a:r>
              <a:rPr lang="es-ES" dirty="0" err="1">
                <a:latin typeface="Consolas" panose="020B0609020204030204" pitchFamily="49" charset="0"/>
              </a:rPr>
              <a:t>descendant-or-self</a:t>
            </a:r>
            <a:r>
              <a:rPr lang="es-ES" dirty="0">
                <a:latin typeface="Consolas" panose="020B0609020204030204" pitchFamily="49" charset="0"/>
              </a:rPr>
              <a:t>::</a:t>
            </a:r>
            <a:r>
              <a:rPr lang="es-ES" dirty="0" err="1">
                <a:latin typeface="Consolas" panose="020B0609020204030204" pitchFamily="49" charset="0"/>
              </a:rPr>
              <a:t>node</a:t>
            </a:r>
            <a:r>
              <a:rPr lang="es-ES" dirty="0">
                <a:latin typeface="Consolas" panose="020B0609020204030204" pitchFamily="49" charset="0"/>
              </a:rPr>
              <a:t>()/@*</a:t>
            </a:r>
          </a:p>
          <a:p>
            <a:r>
              <a:rPr lang="es-ES" dirty="0"/>
              <a:t>Conjunto de los atributos con nombre “</a:t>
            </a:r>
            <a:r>
              <a:rPr lang="es-ES" dirty="0" err="1"/>
              <a:t>cod</a:t>
            </a:r>
            <a:r>
              <a:rPr lang="es-ES" dirty="0"/>
              <a:t>”: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/</a:t>
            </a:r>
            <a:r>
              <a:rPr lang="es-ES" dirty="0" err="1">
                <a:latin typeface="Consolas" panose="020B0609020204030204" pitchFamily="49" charset="0"/>
              </a:rPr>
              <a:t>descendant-or-self</a:t>
            </a:r>
            <a:r>
              <a:rPr lang="es-ES" dirty="0">
                <a:latin typeface="Consolas" panose="020B0609020204030204" pitchFamily="49" charset="0"/>
              </a:rPr>
              <a:t>::</a:t>
            </a:r>
            <a:r>
              <a:rPr lang="es-ES" dirty="0" err="1">
                <a:latin typeface="Consolas" panose="020B0609020204030204" pitchFamily="49" charset="0"/>
              </a:rPr>
              <a:t>node</a:t>
            </a:r>
            <a:r>
              <a:rPr lang="es-ES" dirty="0">
                <a:latin typeface="Consolas" panose="020B0609020204030204" pitchFamily="49" charset="0"/>
              </a:rPr>
              <a:t>()/@</a:t>
            </a:r>
            <a:r>
              <a:rPr lang="es-ES" dirty="0" err="1">
                <a:latin typeface="Consolas" panose="020B0609020204030204" pitchFamily="49" charset="0"/>
              </a:rPr>
              <a:t>cod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/>
              <a:t>Textos de las descripción de los productos: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/venta/productos/producto/descripción/</a:t>
            </a:r>
            <a:r>
              <a:rPr lang="es-ES" dirty="0" err="1">
                <a:latin typeface="Consolas" panose="020B0609020204030204" pitchFamily="49" charset="0"/>
              </a:rPr>
              <a:t>text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/</a:t>
            </a:r>
            <a:r>
              <a:rPr lang="es-ES" dirty="0" err="1">
                <a:latin typeface="Consolas" panose="020B0609020204030204" pitchFamily="49" charset="0"/>
              </a:rPr>
              <a:t>descendant-or-self</a:t>
            </a:r>
            <a:r>
              <a:rPr lang="es-ES" dirty="0">
                <a:latin typeface="Consolas" panose="020B0609020204030204" pitchFamily="49" charset="0"/>
              </a:rPr>
              <a:t>::</a:t>
            </a:r>
            <a:r>
              <a:rPr lang="es-ES" dirty="0" err="1">
                <a:latin typeface="Consolas" panose="020B0609020204030204" pitchFamily="49" charset="0"/>
              </a:rPr>
              <a:t>node</a:t>
            </a:r>
            <a:r>
              <a:rPr lang="es-ES" dirty="0">
                <a:latin typeface="Consolas" panose="020B0609020204030204" pitchFamily="49" charset="0"/>
              </a:rPr>
              <a:t>()/descripción/</a:t>
            </a:r>
            <a:r>
              <a:rPr lang="es-ES" dirty="0" err="1">
                <a:latin typeface="Consolas" panose="020B0609020204030204" pitchFamily="49" charset="0"/>
              </a:rPr>
              <a:t>text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0735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01566-ADE6-4AB2-9027-7AFCFEB6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Test de nodo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3FCCD-B951-47AF-B84B-856AF8AEB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Observar que no es lo mismo obtener como resultado un conjunto de nodos sin filtrar: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/</a:t>
            </a:r>
            <a:r>
              <a:rPr lang="es-ES" dirty="0" err="1">
                <a:latin typeface="Consolas" panose="020B0609020204030204" pitchFamily="49" charset="0"/>
              </a:rPr>
              <a:t>descendant-or-self</a:t>
            </a:r>
            <a:r>
              <a:rPr lang="es-ES" dirty="0">
                <a:latin typeface="Consolas" panose="020B0609020204030204" pitchFamily="49" charset="0"/>
              </a:rPr>
              <a:t>::</a:t>
            </a:r>
            <a:r>
              <a:rPr lang="es-ES" dirty="0" err="1">
                <a:latin typeface="Consolas" panose="020B0609020204030204" pitchFamily="49" charset="0"/>
              </a:rPr>
              <a:t>node</a:t>
            </a:r>
            <a:r>
              <a:rPr lang="es-ES" dirty="0">
                <a:latin typeface="Consolas" panose="020B0609020204030204" pitchFamily="49" charset="0"/>
              </a:rPr>
              <a:t>()/descripción</a:t>
            </a:r>
          </a:p>
          <a:p>
            <a:r>
              <a:rPr lang="es-ES" dirty="0"/>
              <a:t>Que indicar que queremos obtener solamente los nodos de tipo “Texto”: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/</a:t>
            </a:r>
            <a:r>
              <a:rPr lang="es-ES" dirty="0" err="1">
                <a:latin typeface="Consolas" panose="020B0609020204030204" pitchFamily="49" charset="0"/>
              </a:rPr>
              <a:t>descendant-or-self</a:t>
            </a:r>
            <a:r>
              <a:rPr lang="es-ES" dirty="0">
                <a:latin typeface="Consolas" panose="020B0609020204030204" pitchFamily="49" charset="0"/>
              </a:rPr>
              <a:t>::</a:t>
            </a:r>
            <a:r>
              <a:rPr lang="es-ES" dirty="0" err="1">
                <a:latin typeface="Consolas" panose="020B0609020204030204" pitchFamily="49" charset="0"/>
              </a:rPr>
              <a:t>node</a:t>
            </a:r>
            <a:r>
              <a:rPr lang="es-ES" dirty="0">
                <a:latin typeface="Consolas" panose="020B0609020204030204" pitchFamily="49" charset="0"/>
              </a:rPr>
              <a:t>()/descripción/</a:t>
            </a:r>
            <a:r>
              <a:rPr lang="es-ES" dirty="0" err="1">
                <a:latin typeface="Consolas" panose="020B0609020204030204" pitchFamily="49" charset="0"/>
              </a:rPr>
              <a:t>text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68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0D8B0-B980-4CDF-B756-F371609F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Test de nodo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07F17-D842-4266-952C-E31A851C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Debido a su frecuente uso, existen abreviaturas para algunas rutas de localización:</a:t>
            </a:r>
          </a:p>
          <a:p>
            <a:pPr lvl="1"/>
            <a:r>
              <a:rPr lang="es-ES" dirty="0"/>
              <a:t>“</a:t>
            </a:r>
            <a:r>
              <a:rPr lang="es-ES" dirty="0">
                <a:latin typeface="Consolas" panose="020B0609020204030204" pitchFamily="49" charset="0"/>
              </a:rPr>
              <a:t>//</a:t>
            </a:r>
            <a:r>
              <a:rPr lang="es-ES" dirty="0"/>
              <a:t>” </a:t>
            </a:r>
            <a:r>
              <a:rPr lang="es-ES" dirty="0">
                <a:sym typeface="Wingdings" panose="05000000000000000000" pitchFamily="2" charset="2"/>
              </a:rPr>
              <a:t> “</a:t>
            </a:r>
            <a:r>
              <a:rPr lang="es-ES" dirty="0" err="1">
                <a:latin typeface="Consolas" panose="020B0609020204030204" pitchFamily="49" charset="0"/>
                <a:sym typeface="Wingdings" panose="05000000000000000000" pitchFamily="2" charset="2"/>
              </a:rPr>
              <a:t>descendant-or-self</a:t>
            </a: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::</a:t>
            </a:r>
            <a:r>
              <a:rPr lang="es-ES" dirty="0" err="1">
                <a:latin typeface="Consolas" panose="020B0609020204030204" pitchFamily="49" charset="0"/>
                <a:sym typeface="Wingdings" panose="05000000000000000000" pitchFamily="2" charset="2"/>
              </a:rPr>
              <a:t>node</a:t>
            </a: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es-ES" dirty="0">
                <a:sym typeface="Wingdings" panose="05000000000000000000" pitchFamily="2" charset="2"/>
              </a:rPr>
              <a:t>”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“</a:t>
            </a: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es-ES" dirty="0">
                <a:sym typeface="Wingdings" panose="05000000000000000000" pitchFamily="2" charset="2"/>
              </a:rPr>
              <a:t>”  “</a:t>
            </a:r>
            <a:r>
              <a:rPr lang="es-ES" dirty="0" err="1">
                <a:latin typeface="Consolas" panose="020B0609020204030204" pitchFamily="49" charset="0"/>
                <a:sym typeface="Wingdings" panose="05000000000000000000" pitchFamily="2" charset="2"/>
              </a:rPr>
              <a:t>self</a:t>
            </a: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::</a:t>
            </a:r>
            <a:r>
              <a:rPr lang="es-ES" dirty="0" err="1">
                <a:latin typeface="Consolas" panose="020B0609020204030204" pitchFamily="49" charset="0"/>
                <a:sym typeface="Wingdings" panose="05000000000000000000" pitchFamily="2" charset="2"/>
              </a:rPr>
              <a:t>node</a:t>
            </a: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es-ES" dirty="0">
                <a:sym typeface="Wingdings" panose="05000000000000000000" pitchFamily="2" charset="2"/>
              </a:rPr>
              <a:t>”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“</a:t>
            </a: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..</a:t>
            </a:r>
            <a:r>
              <a:rPr lang="es-ES" dirty="0">
                <a:sym typeface="Wingdings" panose="05000000000000000000" pitchFamily="2" charset="2"/>
              </a:rPr>
              <a:t>”  “</a:t>
            </a:r>
            <a:r>
              <a:rPr lang="es-ES" dirty="0" err="1">
                <a:latin typeface="Consolas" panose="020B0609020204030204" pitchFamily="49" charset="0"/>
                <a:sym typeface="Wingdings" panose="05000000000000000000" pitchFamily="2" charset="2"/>
              </a:rPr>
              <a:t>parent</a:t>
            </a: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::</a:t>
            </a:r>
            <a:r>
              <a:rPr lang="es-ES" dirty="0" err="1">
                <a:latin typeface="Consolas" panose="020B0609020204030204" pitchFamily="49" charset="0"/>
                <a:sym typeface="Wingdings" panose="05000000000000000000" pitchFamily="2" charset="2"/>
              </a:rPr>
              <a:t>node</a:t>
            </a: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es-ES" dirty="0">
                <a:sym typeface="Wingdings" panose="05000000000000000000" pitchFamily="2" charset="2"/>
              </a:rPr>
              <a:t>”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La expresión anterior quedaría:</a:t>
            </a:r>
          </a:p>
          <a:p>
            <a:pPr lvl="1"/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//descripción/</a:t>
            </a:r>
            <a:r>
              <a:rPr lang="es-ES" dirty="0" err="1">
                <a:latin typeface="Consolas" panose="020B0609020204030204" pitchFamily="49" charset="0"/>
                <a:sym typeface="Wingdings" panose="05000000000000000000" pitchFamily="2" charset="2"/>
              </a:rPr>
              <a:t>text</a:t>
            </a: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8670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7E7DC-A46E-4072-ACA7-22B9127F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Predicados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7A074-644A-4AD1-A0AB-677B3DD2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Los predicados son condiciones opcionales en un paso de localización</a:t>
            </a:r>
          </a:p>
          <a:p>
            <a:r>
              <a:rPr lang="es-ES" dirty="0"/>
              <a:t>Se introducen entre corchetes después del test de nodo</a:t>
            </a:r>
          </a:p>
          <a:p>
            <a:r>
              <a:rPr lang="es-ES" dirty="0"/>
              <a:t>Nos ayudan a ajustar la búsqueda en el conjunto de nodos que nos interesan</a:t>
            </a:r>
          </a:p>
          <a:p>
            <a:r>
              <a:rPr lang="es-ES" dirty="0"/>
              <a:t>Cada predicado puede contener una ruta de localización relativa al nodo actual</a:t>
            </a:r>
          </a:p>
          <a:p>
            <a:r>
              <a:rPr lang="es-ES" dirty="0"/>
              <a:t>Una forma habitual que se emplea en los predicados hace uso de una característica especial de </a:t>
            </a:r>
            <a:r>
              <a:rPr lang="es-ES" dirty="0" err="1"/>
              <a:t>XPath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Cualquier conjunto de nodos no vacío es tratado de forma booleana como “verdadero” y a los nodos vacío se le asigna el valor booleano “falso”</a:t>
            </a:r>
          </a:p>
        </p:txBody>
      </p:sp>
    </p:spTree>
    <p:extLst>
      <p:ext uri="{BB962C8B-B14F-4D97-AF65-F5344CB8AC3E}">
        <p14:creationId xmlns:p14="http://schemas.microsoft.com/office/powerpoint/2010/main" val="3318152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1F0B6-50B0-4F19-B8FE-85BF0791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Predicados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498CA3-E916-4C7C-9E5F-6B27796C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Ejemplo: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//producto[</a:t>
            </a:r>
            <a:r>
              <a:rPr lang="es-ES" dirty="0" err="1">
                <a:latin typeface="Consolas" panose="020B0609020204030204" pitchFamily="49" charset="0"/>
              </a:rPr>
              <a:t>child</a:t>
            </a:r>
            <a:r>
              <a:rPr lang="es-ES" dirty="0">
                <a:latin typeface="Consolas" panose="020B0609020204030204" pitchFamily="49" charset="0"/>
              </a:rPr>
              <a:t>::descripción]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//producto[descripción]</a:t>
            </a:r>
          </a:p>
          <a:p>
            <a:r>
              <a:rPr lang="es-ES" dirty="0"/>
              <a:t>Se pueden poner condiciones al resultado obtenido por la ruta de localización indicada en el predicado: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//producto[</a:t>
            </a:r>
            <a:r>
              <a:rPr lang="es-ES" dirty="0" err="1">
                <a:latin typeface="Consolas" panose="020B0609020204030204" pitchFamily="49" charset="0"/>
              </a:rPr>
              <a:t>cod</a:t>
            </a:r>
            <a:r>
              <a:rPr lang="es-ES" dirty="0">
                <a:latin typeface="Consolas" panose="020B0609020204030204" pitchFamily="49" charset="0"/>
              </a:rPr>
              <a:t>=“LACT02330993”]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//cliente[nombre/</a:t>
            </a:r>
            <a:r>
              <a:rPr lang="es-ES" dirty="0" err="1">
                <a:latin typeface="Consolas" panose="020B0609020204030204" pitchFamily="49" charset="0"/>
              </a:rPr>
              <a:t>text</a:t>
            </a:r>
            <a:r>
              <a:rPr lang="es-ES" dirty="0">
                <a:latin typeface="Consolas" panose="020B0609020204030204" pitchFamily="49" charset="0"/>
              </a:rPr>
              <a:t>()=“Jack Sparrow”]</a:t>
            </a:r>
          </a:p>
          <a:p>
            <a:r>
              <a:rPr lang="es-ES" dirty="0"/>
              <a:t>Se pueden poner desde cero a varios predicados: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//producto[descripción][</a:t>
            </a:r>
            <a:r>
              <a:rPr lang="es-ES" dirty="0" err="1">
                <a:latin typeface="Consolas" panose="020B0609020204030204" pitchFamily="49" charset="0"/>
              </a:rPr>
              <a:t>cod</a:t>
            </a:r>
            <a:r>
              <a:rPr lang="es-ES" dirty="0">
                <a:latin typeface="Consolas" panose="020B0609020204030204" pitchFamily="49" charset="0"/>
              </a:rPr>
              <a:t> =“LACT02330993”]</a:t>
            </a:r>
          </a:p>
        </p:txBody>
      </p:sp>
    </p:spTree>
    <p:extLst>
      <p:ext uri="{BB962C8B-B14F-4D97-AF65-F5344CB8AC3E}">
        <p14:creationId xmlns:p14="http://schemas.microsoft.com/office/powerpoint/2010/main" val="131767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99A11-8C84-40DD-BB1E-26B8870D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Operadores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21C3A-F4CF-470F-876B-0D997A81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pueden utilizar otros operadores y funciones </a:t>
            </a:r>
            <a:r>
              <a:rPr lang="es-ES" dirty="0" err="1"/>
              <a:t>XPath</a:t>
            </a:r>
            <a:r>
              <a:rPr lang="es-ES" dirty="0"/>
              <a:t> para filtrar el conjunto de nodos en función del valor de alguna estructura del documento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70C46D-D580-40C5-94C7-38612215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548" y="2979820"/>
            <a:ext cx="6681902" cy="3765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46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8ED4C-1353-456E-BE6E-5AEB6E87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para el procesamiento de documentos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2F693E-EDD1-4FD0-8697-15E21F4D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err="1"/>
              <a:t>XPath</a:t>
            </a:r>
            <a:r>
              <a:rPr lang="es-ES" dirty="0"/>
              <a:t>: es un lenguaje que permite extraer información de un documento XML</a:t>
            </a:r>
          </a:p>
          <a:p>
            <a:r>
              <a:rPr lang="es-ES" dirty="0" err="1"/>
              <a:t>XLink</a:t>
            </a:r>
            <a:r>
              <a:rPr lang="es-ES" dirty="0"/>
              <a:t>: es un lenguaje para la creación de hipervínculos en un documento XML:</a:t>
            </a:r>
          </a:p>
          <a:p>
            <a:r>
              <a:rPr lang="es-ES" dirty="0" err="1"/>
              <a:t>XPointer</a:t>
            </a:r>
            <a:r>
              <a:rPr lang="es-ES" dirty="0"/>
              <a:t>: Es un lenguaje que permite que los hipervínculos enlacen con partes específicas de un documento XML</a:t>
            </a:r>
          </a:p>
          <a:p>
            <a:r>
              <a:rPr lang="es-ES" dirty="0" err="1"/>
              <a:t>XQuery</a:t>
            </a:r>
            <a:r>
              <a:rPr lang="es-ES" dirty="0"/>
              <a:t>: Es un lenguaje que permite realizar consultas a documentos XML, de la misma manera que SQL lo hace con las bases de datos relacionadas</a:t>
            </a:r>
          </a:p>
          <a:p>
            <a:r>
              <a:rPr lang="es-ES" dirty="0"/>
              <a:t>XSLT: Es un lenguaje que permite transformar documentos XML, obteniendo nuevos documentos XML con diferente estructura o documentos en otros formatos</a:t>
            </a:r>
          </a:p>
        </p:txBody>
      </p:sp>
    </p:spTree>
    <p:extLst>
      <p:ext uri="{BB962C8B-B14F-4D97-AF65-F5344CB8AC3E}">
        <p14:creationId xmlns:p14="http://schemas.microsoft.com/office/powerpoint/2010/main" val="557450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7614E-B381-4F76-8921-1795C41B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67D28D-4C3C-4673-917C-E25C4BF1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definen las siguientes funciones que se pueden emplear en las expresiones:</a:t>
            </a:r>
          </a:p>
          <a:p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B2A7575-4AF6-45CB-9DD7-B9156CF89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00771"/>
              </p:ext>
            </p:extLst>
          </p:nvPr>
        </p:nvGraphicFramePr>
        <p:xfrm>
          <a:off x="1234554" y="2975842"/>
          <a:ext cx="9722892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934">
                  <a:extLst>
                    <a:ext uri="{9D8B030D-6E8A-4147-A177-3AD203B41FA5}">
                      <a16:colId xmlns:a16="http://schemas.microsoft.com/office/drawing/2014/main" val="3538106324"/>
                    </a:ext>
                  </a:extLst>
                </a:gridCol>
                <a:gridCol w="2021306">
                  <a:extLst>
                    <a:ext uri="{9D8B030D-6E8A-4147-A177-3AD203B41FA5}">
                      <a16:colId xmlns:a16="http://schemas.microsoft.com/office/drawing/2014/main" val="1983043589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257644162"/>
                    </a:ext>
                  </a:extLst>
                </a:gridCol>
                <a:gridCol w="3240505">
                  <a:extLst>
                    <a:ext uri="{9D8B030D-6E8A-4147-A177-3AD203B41FA5}">
                      <a16:colId xmlns:a16="http://schemas.microsoft.com/office/drawing/2014/main" val="2808599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 devuelto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9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boolean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Convierte el parámetro a un valor 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boolean(//</a:t>
                      </a:r>
                      <a:r>
                        <a:rPr lang="es-ES" dirty="0"/>
                        <a:t>producto)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6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false()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false()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7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true()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verdadero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6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not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verdadero si el valor del operando es falso, verdadero en caso contrario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2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278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37394-1F8B-42E0-BEA6-750C7CD2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Funciones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5CC5E2B-D6C6-4BA4-B355-7A8824531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37852"/>
              </p:ext>
            </p:extLst>
          </p:nvPr>
        </p:nvGraphicFramePr>
        <p:xfrm>
          <a:off x="1234554" y="2145476"/>
          <a:ext cx="9722892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934">
                  <a:extLst>
                    <a:ext uri="{9D8B030D-6E8A-4147-A177-3AD203B41FA5}">
                      <a16:colId xmlns:a16="http://schemas.microsoft.com/office/drawing/2014/main" val="3538106324"/>
                    </a:ext>
                  </a:extLst>
                </a:gridCol>
                <a:gridCol w="2021306">
                  <a:extLst>
                    <a:ext uri="{9D8B030D-6E8A-4147-A177-3AD203B41FA5}">
                      <a16:colId xmlns:a16="http://schemas.microsoft.com/office/drawing/2014/main" val="1983043589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257644162"/>
                    </a:ext>
                  </a:extLst>
                </a:gridCol>
                <a:gridCol w="3240505">
                  <a:extLst>
                    <a:ext uri="{9D8B030D-6E8A-4147-A177-3AD203B41FA5}">
                      <a16:colId xmlns:a16="http://schemas.microsoft.com/office/drawing/2014/main" val="2808599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 devuelto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9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lang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verdadero si el lenguaje definido con </a:t>
                      </a:r>
                      <a:r>
                        <a:rPr lang="es-ES" sz="1400" dirty="0" err="1"/>
                        <a:t>xml:Lang</a:t>
                      </a:r>
                      <a:r>
                        <a:rPr lang="es-ES" sz="1400" dirty="0"/>
                        <a:t> coincide con la especificada en el parámetro, falso en caso contrario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lang</a:t>
                      </a:r>
                      <a:r>
                        <a:rPr lang="es-ES" dirty="0"/>
                        <a:t>(“es”)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6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ceiling()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el primer entero mayor que el valor del 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ceiling</a:t>
                      </a:r>
                      <a:r>
                        <a:rPr lang="es-ES" dirty="0"/>
                        <a:t>(8 </a:t>
                      </a:r>
                      <a:r>
                        <a:rPr lang="es-ES" dirty="0" err="1"/>
                        <a:t>div</a:t>
                      </a:r>
                      <a:r>
                        <a:rPr lang="es-ES" dirty="0"/>
                        <a:t>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7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floor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el primer entero menor que el valor del 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floor</a:t>
                      </a:r>
                      <a:r>
                        <a:rPr lang="es-ES" dirty="0"/>
                        <a:t>(8 </a:t>
                      </a:r>
                      <a:r>
                        <a:rPr lang="es-ES" dirty="0" err="1"/>
                        <a:t>div</a:t>
                      </a:r>
                      <a:r>
                        <a:rPr lang="es-ES" dirty="0"/>
                        <a:t>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6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round()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el entero más próximo al valor del 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round(8 </a:t>
                      </a:r>
                      <a:r>
                        <a:rPr lang="es-ES" dirty="0" err="1"/>
                        <a:t>div</a:t>
                      </a:r>
                      <a:r>
                        <a:rPr lang="es-ES" dirty="0"/>
                        <a:t>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2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31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37394-1F8B-42E0-BEA6-750C7CD2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Funciones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5CC5E2B-D6C6-4BA4-B355-7A8824531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92482"/>
              </p:ext>
            </p:extLst>
          </p:nvPr>
        </p:nvGraphicFramePr>
        <p:xfrm>
          <a:off x="1234554" y="2145476"/>
          <a:ext cx="9722892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793">
                  <a:extLst>
                    <a:ext uri="{9D8B030D-6E8A-4147-A177-3AD203B41FA5}">
                      <a16:colId xmlns:a16="http://schemas.microsoft.com/office/drawing/2014/main" val="3538106324"/>
                    </a:ext>
                  </a:extLst>
                </a:gridCol>
                <a:gridCol w="1813447">
                  <a:extLst>
                    <a:ext uri="{9D8B030D-6E8A-4147-A177-3AD203B41FA5}">
                      <a16:colId xmlns:a16="http://schemas.microsoft.com/office/drawing/2014/main" val="1983043589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257644162"/>
                    </a:ext>
                  </a:extLst>
                </a:gridCol>
                <a:gridCol w="3240505">
                  <a:extLst>
                    <a:ext uri="{9D8B030D-6E8A-4147-A177-3AD203B41FA5}">
                      <a16:colId xmlns:a16="http://schemas.microsoft.com/office/drawing/2014/main" val="2808599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 devuelto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9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sum()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la suma de los valores de los nodos que pasan como 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sum(//producto/importe)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6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concat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Cadena de </a:t>
                      </a:r>
                      <a:r>
                        <a:rPr lang="es-ES" dirty="0" err="1"/>
                        <a:t>carácteres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Concadena como una cadena todos los parámetros que se pasan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concat</a:t>
                      </a:r>
                      <a:r>
                        <a:rPr lang="es-ES" dirty="0"/>
                        <a:t>(“Don “,//nombre/</a:t>
                      </a:r>
                      <a:r>
                        <a:rPr lang="es-ES" dirty="0" err="1"/>
                        <a:t>text</a:t>
                      </a:r>
                      <a:r>
                        <a:rPr lang="es-ES" dirty="0"/>
                        <a:t>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7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contains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verdadero si la primera cadena contiene a la segunda, falso en caso contrario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contains</a:t>
                      </a:r>
                      <a:r>
                        <a:rPr lang="es-ES" dirty="0"/>
                        <a:t>(//nombre/</a:t>
                      </a:r>
                      <a:r>
                        <a:rPr lang="es-ES" dirty="0" err="1"/>
                        <a:t>text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6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normalize-space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Cadna</a:t>
                      </a:r>
                      <a:r>
                        <a:rPr lang="es-ES" dirty="0"/>
                        <a:t> de </a:t>
                      </a:r>
                      <a:r>
                        <a:rPr lang="es-ES" dirty="0" err="1"/>
                        <a:t>carácteres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una cadena como la que se le pasa como parámetro, quitando los espacios al comienzo, al final, y los duplicados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normalize-space</a:t>
                      </a:r>
                      <a:r>
                        <a:rPr lang="es-ES" dirty="0"/>
                        <a:t>(//nombre/</a:t>
                      </a:r>
                      <a:r>
                        <a:rPr lang="es-ES" dirty="0" err="1"/>
                        <a:t>text</a:t>
                      </a:r>
                      <a:r>
                        <a:rPr lang="es-ES" dirty="0"/>
                        <a:t>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2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496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37394-1F8B-42E0-BEA6-750C7CD2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Funciones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5CC5E2B-D6C6-4BA4-B355-7A8824531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83144"/>
              </p:ext>
            </p:extLst>
          </p:nvPr>
        </p:nvGraphicFramePr>
        <p:xfrm>
          <a:off x="1234554" y="1903602"/>
          <a:ext cx="10027004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993">
                  <a:extLst>
                    <a:ext uri="{9D8B030D-6E8A-4147-A177-3AD203B41FA5}">
                      <a16:colId xmlns:a16="http://schemas.microsoft.com/office/drawing/2014/main" val="3538106324"/>
                    </a:ext>
                  </a:extLst>
                </a:gridCol>
                <a:gridCol w="1925053">
                  <a:extLst>
                    <a:ext uri="{9D8B030D-6E8A-4147-A177-3AD203B41FA5}">
                      <a16:colId xmlns:a16="http://schemas.microsoft.com/office/drawing/2014/main" val="1983043589"/>
                    </a:ext>
                  </a:extLst>
                </a:gridCol>
                <a:gridCol w="2738097">
                  <a:extLst>
                    <a:ext uri="{9D8B030D-6E8A-4147-A177-3AD203B41FA5}">
                      <a16:colId xmlns:a16="http://schemas.microsoft.com/office/drawing/2014/main" val="257644162"/>
                    </a:ext>
                  </a:extLst>
                </a:gridCol>
                <a:gridCol w="3341861">
                  <a:extLst>
                    <a:ext uri="{9D8B030D-6E8A-4147-A177-3AD203B41FA5}">
                      <a16:colId xmlns:a16="http://schemas.microsoft.com/office/drawing/2014/main" val="2808599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 devuelto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9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start-with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verdadero si la primera cadena comienza con la segunda, falso en caso contrario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start-with</a:t>
                      </a:r>
                      <a:r>
                        <a:rPr lang="es-ES" dirty="0"/>
                        <a:t>(//nombre/tex(),”Jack”)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6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string-length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el número de caracteres de cadena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string-length</a:t>
                      </a:r>
                      <a:r>
                        <a:rPr lang="es-ES" dirty="0"/>
                        <a:t>(//nombre/</a:t>
                      </a:r>
                      <a:r>
                        <a:rPr lang="es-ES" dirty="0" err="1"/>
                        <a:t>text</a:t>
                      </a:r>
                      <a:r>
                        <a:rPr lang="es-ES" dirty="0"/>
                        <a:t>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7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substring()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Cadena de </a:t>
                      </a:r>
                      <a:r>
                        <a:rPr lang="es-ES" dirty="0" err="1"/>
                        <a:t>carácteres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Del primer parámetro, devuelve tantos caracteres como indique el tercer parámetro, contando desde el segundo 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substring</a:t>
                      </a:r>
                      <a:r>
                        <a:rPr lang="es-ES" dirty="0"/>
                        <a:t>(//nombre/</a:t>
                      </a:r>
                      <a:r>
                        <a:rPr lang="es-ES" dirty="0" err="1"/>
                        <a:t>text</a:t>
                      </a:r>
                      <a:r>
                        <a:rPr lang="es-ES" dirty="0"/>
                        <a:t>(),6,7)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6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substring</a:t>
                      </a:r>
                      <a:r>
                        <a:rPr lang="es-ES" dirty="0"/>
                        <a:t>-after()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Cadena de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la cadena del primer parámetro a partir de la primera ocurrencia del segundo 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substring</a:t>
                      </a:r>
                      <a:r>
                        <a:rPr lang="es-ES" dirty="0"/>
                        <a:t>-after(//nombre/</a:t>
                      </a:r>
                      <a:r>
                        <a:rPr lang="es-ES" dirty="0" err="1"/>
                        <a:t>text</a:t>
                      </a:r>
                      <a:r>
                        <a:rPr lang="es-ES" dirty="0"/>
                        <a:t>(),” “)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2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554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37394-1F8B-42E0-BEA6-750C7CD2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Funciones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5CC5E2B-D6C6-4BA4-B355-7A8824531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97018"/>
              </p:ext>
            </p:extLst>
          </p:nvPr>
        </p:nvGraphicFramePr>
        <p:xfrm>
          <a:off x="1234554" y="1903602"/>
          <a:ext cx="10027004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709">
                  <a:extLst>
                    <a:ext uri="{9D8B030D-6E8A-4147-A177-3AD203B41FA5}">
                      <a16:colId xmlns:a16="http://schemas.microsoft.com/office/drawing/2014/main" val="3538106324"/>
                    </a:ext>
                  </a:extLst>
                </a:gridCol>
                <a:gridCol w="1860884">
                  <a:extLst>
                    <a:ext uri="{9D8B030D-6E8A-4147-A177-3AD203B41FA5}">
                      <a16:colId xmlns:a16="http://schemas.microsoft.com/office/drawing/2014/main" val="1983043589"/>
                    </a:ext>
                  </a:extLst>
                </a:gridCol>
                <a:gridCol w="2529550">
                  <a:extLst>
                    <a:ext uri="{9D8B030D-6E8A-4147-A177-3AD203B41FA5}">
                      <a16:colId xmlns:a16="http://schemas.microsoft.com/office/drawing/2014/main" val="257644162"/>
                    </a:ext>
                  </a:extLst>
                </a:gridCol>
                <a:gridCol w="3341861">
                  <a:extLst>
                    <a:ext uri="{9D8B030D-6E8A-4147-A177-3AD203B41FA5}">
                      <a16:colId xmlns:a16="http://schemas.microsoft.com/office/drawing/2014/main" val="2808599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 devuelto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9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substring-before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Cadena de </a:t>
                      </a:r>
                      <a:r>
                        <a:rPr lang="es-ES" dirty="0" err="1"/>
                        <a:t>carácteres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la cadena del primer parámetro anterior a la primera ocurrencia del segundo 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substring-before</a:t>
                      </a:r>
                      <a:r>
                        <a:rPr lang="es-ES" dirty="0"/>
                        <a:t>(//nombre/</a:t>
                      </a:r>
                      <a:r>
                        <a:rPr lang="es-ES" dirty="0" err="1"/>
                        <a:t>text</a:t>
                      </a:r>
                      <a:r>
                        <a:rPr lang="es-ES" dirty="0"/>
                        <a:t>(),” “)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6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translate()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Cadena de </a:t>
                      </a:r>
                      <a:r>
                        <a:rPr lang="es-ES" dirty="0" err="1"/>
                        <a:t>carácteres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la cadena del primer </a:t>
                      </a:r>
                      <a:r>
                        <a:rPr lang="es-ES" sz="1400" dirty="0" err="1"/>
                        <a:t>pámetro</a:t>
                      </a:r>
                      <a:r>
                        <a:rPr lang="es-ES" sz="1400" dirty="0"/>
                        <a:t>, sustituyendo el segundo parámetro por el tercero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translate(//</a:t>
                      </a:r>
                      <a:r>
                        <a:rPr lang="es-ES" dirty="0"/>
                        <a:t>nombre/</a:t>
                      </a:r>
                      <a:r>
                        <a:rPr lang="es-ES" dirty="0" err="1"/>
                        <a:t>text</a:t>
                      </a:r>
                      <a:r>
                        <a:rPr lang="es-ES" dirty="0"/>
                        <a:t>(),” “,”-”)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7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string()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Cadena de </a:t>
                      </a:r>
                      <a:r>
                        <a:rPr lang="es-ES" dirty="0" err="1"/>
                        <a:t>carácteres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el parámetro convertido a una cadena de </a:t>
                      </a:r>
                      <a:r>
                        <a:rPr lang="es-ES" sz="1400" dirty="0" err="1"/>
                        <a:t>carácteres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string</a:t>
                      </a:r>
                      <a:r>
                        <a:rPr lang="es-ES" dirty="0"/>
                        <a:t>(//nombre)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6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count()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el número de nodos del conjunto de nodos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count</a:t>
                      </a:r>
                      <a:r>
                        <a:rPr lang="es-ES" dirty="0"/>
                        <a:t>(//producto)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2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059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37394-1F8B-42E0-BEA6-750C7CD2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Funciones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5CC5E2B-D6C6-4BA4-B355-7A8824531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01343"/>
              </p:ext>
            </p:extLst>
          </p:nvPr>
        </p:nvGraphicFramePr>
        <p:xfrm>
          <a:off x="1234554" y="1903602"/>
          <a:ext cx="10027004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709">
                  <a:extLst>
                    <a:ext uri="{9D8B030D-6E8A-4147-A177-3AD203B41FA5}">
                      <a16:colId xmlns:a16="http://schemas.microsoft.com/office/drawing/2014/main" val="3538106324"/>
                    </a:ext>
                  </a:extLst>
                </a:gridCol>
                <a:gridCol w="1860884">
                  <a:extLst>
                    <a:ext uri="{9D8B030D-6E8A-4147-A177-3AD203B41FA5}">
                      <a16:colId xmlns:a16="http://schemas.microsoft.com/office/drawing/2014/main" val="1983043589"/>
                    </a:ext>
                  </a:extLst>
                </a:gridCol>
                <a:gridCol w="2529550">
                  <a:extLst>
                    <a:ext uri="{9D8B030D-6E8A-4147-A177-3AD203B41FA5}">
                      <a16:colId xmlns:a16="http://schemas.microsoft.com/office/drawing/2014/main" val="257644162"/>
                    </a:ext>
                  </a:extLst>
                </a:gridCol>
                <a:gridCol w="3341861">
                  <a:extLst>
                    <a:ext uri="{9D8B030D-6E8A-4147-A177-3AD203B41FA5}">
                      <a16:colId xmlns:a16="http://schemas.microsoft.com/office/drawing/2014/main" val="2808599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 devuelto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9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id()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Conjunto de nodos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el nodo del elemento con ID especificado como 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id(“G0097763”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6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last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Conjunto de nodos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el número de nodos en el contexto actual. Se puede emplear para acceder al último nodo del contexto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//producto[</a:t>
                      </a:r>
                      <a:r>
                        <a:rPr lang="es-ES" dirty="0" err="1"/>
                        <a:t>last</a:t>
                      </a:r>
                      <a:r>
                        <a:rPr lang="es-ES" dirty="0"/>
                        <a:t>()]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7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local-name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Cadena de </a:t>
                      </a:r>
                      <a:r>
                        <a:rPr lang="es-ES" dirty="0" err="1"/>
                        <a:t>carácteres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el nombre local(no el nombre cualificado) del primer nodo en el conjunto de nodos que se les pasa como 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local-</a:t>
                      </a:r>
                      <a:r>
                        <a:rPr lang="es-ES" dirty="0" err="1"/>
                        <a:t>name</a:t>
                      </a:r>
                      <a:r>
                        <a:rPr lang="es-ES" dirty="0"/>
                        <a:t>(//nombre)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6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name()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Cadena de </a:t>
                      </a:r>
                      <a:r>
                        <a:rPr lang="es-ES" dirty="0" err="1"/>
                        <a:t>carácteres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el nombre cualificado del primer nodo del conjunto de nodos del 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r>
                        <a:rPr lang="es-ES" dirty="0"/>
                        <a:t>(//nombre)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2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677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37394-1F8B-42E0-BEA6-750C7CD2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Funciones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5CC5E2B-D6C6-4BA4-B355-7A8824531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267131"/>
              </p:ext>
            </p:extLst>
          </p:nvPr>
        </p:nvGraphicFramePr>
        <p:xfrm>
          <a:off x="1234554" y="1903602"/>
          <a:ext cx="10027004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709">
                  <a:extLst>
                    <a:ext uri="{9D8B030D-6E8A-4147-A177-3AD203B41FA5}">
                      <a16:colId xmlns:a16="http://schemas.microsoft.com/office/drawing/2014/main" val="3538106324"/>
                    </a:ext>
                  </a:extLst>
                </a:gridCol>
                <a:gridCol w="1860884">
                  <a:extLst>
                    <a:ext uri="{9D8B030D-6E8A-4147-A177-3AD203B41FA5}">
                      <a16:colId xmlns:a16="http://schemas.microsoft.com/office/drawing/2014/main" val="1983043589"/>
                    </a:ext>
                  </a:extLst>
                </a:gridCol>
                <a:gridCol w="2529550">
                  <a:extLst>
                    <a:ext uri="{9D8B030D-6E8A-4147-A177-3AD203B41FA5}">
                      <a16:colId xmlns:a16="http://schemas.microsoft.com/office/drawing/2014/main" val="257644162"/>
                    </a:ext>
                  </a:extLst>
                </a:gridCol>
                <a:gridCol w="3341861">
                  <a:extLst>
                    <a:ext uri="{9D8B030D-6E8A-4147-A177-3AD203B41FA5}">
                      <a16:colId xmlns:a16="http://schemas.microsoft.com/office/drawing/2014/main" val="2808599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 devuelto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9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namespace-uri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Cadena de </a:t>
                      </a:r>
                      <a:r>
                        <a:rPr lang="es-ES" dirty="0" err="1"/>
                        <a:t>carácteres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el URI del espacio de nombres del primer nodo del conjunto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namespace-uri</a:t>
                      </a:r>
                      <a:r>
                        <a:rPr lang="es-ES" dirty="0"/>
                        <a:t>(//producto)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6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position()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la posición (comenzando con 1) del nodo contexto en el conjunto de nodos del contexto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//producto[position()=2]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73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980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función position() se emplea habitualmente en el predicado para seleccionar un nodo con su posición</a:t>
            </a:r>
          </a:p>
          <a:p>
            <a:r>
              <a:rPr lang="es-ES" dirty="0" smtClean="0"/>
              <a:t>Se puede hacer de manera abreviada:</a:t>
            </a:r>
          </a:p>
          <a:p>
            <a:pPr lvl="1"/>
            <a:r>
              <a:rPr lang="es-ES" dirty="0" smtClean="0">
                <a:latin typeface="Consolas" panose="020B0609020204030204" pitchFamily="49" charset="0"/>
              </a:rPr>
              <a:t>//producto[position()=2]</a:t>
            </a:r>
          </a:p>
          <a:p>
            <a:pPr lvl="1"/>
            <a:r>
              <a:rPr lang="es-ES" dirty="0" smtClean="0">
                <a:latin typeface="Consolas" panose="020B0609020204030204" pitchFamily="49" charset="0"/>
              </a:rPr>
              <a:t>//producto[2]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96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Otras expresiones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764F62B-E74E-4AA2-9992-B0A2FD6E9C45}"/>
              </a:ext>
            </a:extLst>
          </p:cNvPr>
          <p:cNvSpPr/>
          <p:nvPr/>
        </p:nvSpPr>
        <p:spPr>
          <a:xfrm>
            <a:off x="1613330" y="2002559"/>
            <a:ext cx="8965339" cy="3600986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&lt;venta&gt;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&lt;cliente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=“CL09384”&gt;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&lt;nombre&gt;Jack Sparrow&lt;/nombre&gt;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&lt;dirección&gt;La Perla Negra&lt;/dirección&gt;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&lt;teléfono&gt;555098433&lt;/teléfono&gt;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&lt;/cliente&gt;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&lt;productos&gt;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&lt;producto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=“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LACT02330993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”&gt;</a:t>
            </a:r>
          </a:p>
          <a:p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descripción&gt;Leche entera envase 1L&lt;/descripción&gt;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&lt;/producto&gt;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&lt;producto </a:t>
            </a:r>
            <a:r>
              <a:rPr lang="es-ES" sz="12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=“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LACT00493112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”&gt; </a:t>
            </a:r>
            <a:endParaRPr lang="es-E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&lt;descripción&gt;Margarina vegetal tarrina 250g&lt;/descripción&gt;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&lt;/producto&gt;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…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&lt;/productos&gt;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importe_total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&gt;16,34€&lt;/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importe_total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&lt;/venta&gt; </a:t>
            </a:r>
          </a:p>
        </p:txBody>
      </p:sp>
    </p:spTree>
    <p:extLst>
      <p:ext uri="{BB962C8B-B14F-4D97-AF65-F5344CB8AC3E}">
        <p14:creationId xmlns:p14="http://schemas.microsoft.com/office/powerpoint/2010/main" val="2099118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Otras expresiones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Ejemplos:</a:t>
            </a:r>
          </a:p>
          <a:p>
            <a:pPr lvl="1"/>
            <a:r>
              <a:rPr lang="es-ES" dirty="0" smtClean="0"/>
              <a:t>Contar el número de productos de una venta (devuelve un número)</a:t>
            </a:r>
          </a:p>
          <a:p>
            <a:pPr lvl="1"/>
            <a:r>
              <a:rPr lang="es-ES" dirty="0" smtClean="0"/>
              <a:t>Comprobar si el número de productos de una venta cumple o no ciertas condiciones (devuelve valor booleano)</a:t>
            </a:r>
          </a:p>
          <a:p>
            <a:pPr lvl="1"/>
            <a:r>
              <a:rPr lang="es-ES" dirty="0" smtClean="0"/>
              <a:t>Obtener los datos de un producto concreto (2) y los del cliente (devuelve conjunto de nodos)</a:t>
            </a:r>
          </a:p>
          <a:p>
            <a:pPr lvl="1"/>
            <a:r>
              <a:rPr lang="es-ES" dirty="0" smtClean="0"/>
              <a:t>Comprobar si el valor del código de un producto (2) determinado es correcto (devuelve booleano)</a:t>
            </a:r>
          </a:p>
          <a:p>
            <a:pPr lvl="1"/>
            <a:r>
              <a:rPr lang="es-ES" dirty="0" smtClean="0"/>
              <a:t>Comprobar si el cliente ha comprado un producto por su código (devuelve booleano)</a:t>
            </a:r>
          </a:p>
          <a:p>
            <a:pPr lvl="1"/>
            <a:r>
              <a:rPr lang="es-ES" dirty="0" smtClean="0"/>
              <a:t>Obtener el importe de la venta, cambiando la coma por un punto (devuelve cadena de texto)</a:t>
            </a:r>
          </a:p>
        </p:txBody>
      </p:sp>
    </p:spTree>
    <p:extLst>
      <p:ext uri="{BB962C8B-B14F-4D97-AF65-F5344CB8AC3E}">
        <p14:creationId xmlns:p14="http://schemas.microsoft.com/office/powerpoint/2010/main" val="101167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E20E4-5110-4E56-9413-7C068405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023FFA-89D4-4070-8DCD-19F4228D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Muchas aplicaciones integran un </a:t>
            </a:r>
            <a:r>
              <a:rPr lang="es-ES" dirty="0" err="1"/>
              <a:t>parser</a:t>
            </a:r>
            <a:r>
              <a:rPr lang="es-ES" dirty="0"/>
              <a:t> XML</a:t>
            </a:r>
          </a:p>
          <a:p>
            <a:r>
              <a:rPr lang="es-ES" dirty="0"/>
              <a:t>Un </a:t>
            </a:r>
            <a:r>
              <a:rPr lang="es-ES" dirty="0" err="1"/>
              <a:t>parser</a:t>
            </a:r>
            <a:r>
              <a:rPr lang="es-ES" dirty="0"/>
              <a:t> es un programa capaz de procesar un documento XML obteniendo como resultado la representación de este documento en forma de árbol</a:t>
            </a:r>
          </a:p>
        </p:txBody>
      </p:sp>
    </p:spTree>
    <p:extLst>
      <p:ext uri="{BB962C8B-B14F-4D97-AF65-F5344CB8AC3E}">
        <p14:creationId xmlns:p14="http://schemas.microsoft.com/office/powerpoint/2010/main" val="1211254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Otras expresiones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Soluciones: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count</a:t>
            </a:r>
            <a:r>
              <a:rPr lang="es-ES" dirty="0">
                <a:latin typeface="Consolas" panose="020B0609020204030204" pitchFamily="49" charset="0"/>
              </a:rPr>
              <a:t>(//producto</a:t>
            </a:r>
            <a:r>
              <a:rPr lang="es-ES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s-ES" dirty="0" err="1" smtClean="0">
                <a:latin typeface="Consolas" panose="020B0609020204030204" pitchFamily="49" charset="0"/>
              </a:rPr>
              <a:t>count</a:t>
            </a:r>
            <a:r>
              <a:rPr lang="es-ES" dirty="0" smtClean="0">
                <a:latin typeface="Consolas" panose="020B0609020204030204" pitchFamily="49" charset="0"/>
              </a:rPr>
              <a:t>(//producto) &gt; 3 and </a:t>
            </a:r>
            <a:r>
              <a:rPr lang="es-ES" dirty="0" err="1" smtClean="0">
                <a:latin typeface="Consolas" panose="020B0609020204030204" pitchFamily="49" charset="0"/>
              </a:rPr>
              <a:t>count</a:t>
            </a:r>
            <a:r>
              <a:rPr lang="es-ES" dirty="0" smtClean="0">
                <a:latin typeface="Consolas" panose="020B0609020204030204" pitchFamily="49" charset="0"/>
              </a:rPr>
              <a:t>(//producto) &lt; 7</a:t>
            </a:r>
          </a:p>
          <a:p>
            <a:pPr lvl="1"/>
            <a:r>
              <a:rPr lang="es-ES" dirty="0" smtClean="0">
                <a:latin typeface="Consolas" panose="020B0609020204030204" pitchFamily="49" charset="0"/>
              </a:rPr>
              <a:t>//producto[2] | //cliente</a:t>
            </a:r>
          </a:p>
          <a:p>
            <a:pPr lvl="1"/>
            <a:r>
              <a:rPr lang="es-ES" dirty="0" smtClean="0">
                <a:latin typeface="Consolas" panose="020B0609020204030204" pitchFamily="49" charset="0"/>
              </a:rPr>
              <a:t>//producto[2]/@</a:t>
            </a:r>
            <a:r>
              <a:rPr lang="es-ES" dirty="0" err="1" smtClean="0">
                <a:latin typeface="Consolas" panose="020B0609020204030204" pitchFamily="49" charset="0"/>
              </a:rPr>
              <a:t>cod</a:t>
            </a:r>
            <a:r>
              <a:rPr lang="es-ES" dirty="0">
                <a:latin typeface="Consolas" panose="020B0609020204030204" pitchFamily="49" charset="0"/>
              </a:rPr>
              <a:t> = “</a:t>
            </a:r>
            <a:r>
              <a:rPr lang="es-ES" dirty="0" smtClean="0">
                <a:latin typeface="Consolas" panose="020B0609020204030204" pitchFamily="49" charset="0"/>
              </a:rPr>
              <a:t>LACT00493112”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//</a:t>
            </a:r>
            <a:r>
              <a:rPr lang="es-ES" dirty="0" smtClean="0">
                <a:latin typeface="Consolas" panose="020B0609020204030204" pitchFamily="49" charset="0"/>
              </a:rPr>
              <a:t>producto/@</a:t>
            </a:r>
            <a:r>
              <a:rPr lang="es-ES" dirty="0" err="1">
                <a:latin typeface="Consolas" panose="020B0609020204030204" pitchFamily="49" charset="0"/>
              </a:rPr>
              <a:t>cod</a:t>
            </a:r>
            <a:r>
              <a:rPr lang="es-ES" dirty="0">
                <a:latin typeface="Consolas" panose="020B0609020204030204" pitchFamily="49" charset="0"/>
              </a:rPr>
              <a:t> = “LACT00493112</a:t>
            </a:r>
            <a:r>
              <a:rPr lang="es-ES" dirty="0" smtClean="0">
                <a:latin typeface="Consolas" panose="020B0609020204030204" pitchFamily="49" charset="0"/>
              </a:rPr>
              <a:t>”</a:t>
            </a:r>
          </a:p>
          <a:p>
            <a:pPr lvl="1"/>
            <a:r>
              <a:rPr lang="es-ES" dirty="0" err="1" smtClean="0">
                <a:latin typeface="Consolas" panose="020B0609020204030204" pitchFamily="49" charset="0"/>
              </a:rPr>
              <a:t>substring</a:t>
            </a:r>
            <a:r>
              <a:rPr lang="es-ES" dirty="0" smtClean="0">
                <a:latin typeface="Consolas" panose="020B0609020204030204" pitchFamily="49" charset="0"/>
              </a:rPr>
              <a:t>(</a:t>
            </a:r>
            <a:r>
              <a:rPr lang="es-ES" dirty="0" err="1" smtClean="0">
                <a:latin typeface="Consolas" panose="020B0609020204030204" pitchFamily="49" charset="0"/>
              </a:rPr>
              <a:t>translate</a:t>
            </a:r>
            <a:r>
              <a:rPr lang="es-ES" dirty="0" smtClean="0">
                <a:latin typeface="Consolas" panose="020B0609020204030204" pitchFamily="49" charset="0"/>
              </a:rPr>
              <a:t>(/</a:t>
            </a:r>
            <a:r>
              <a:rPr lang="es-ES" dirty="0" smtClean="0">
                <a:latin typeface="Consolas" panose="020B0609020204030204" pitchFamily="49" charset="0"/>
              </a:rPr>
              <a:t>venta/</a:t>
            </a:r>
            <a:r>
              <a:rPr lang="es-ES" dirty="0" err="1" smtClean="0">
                <a:latin typeface="Consolas" panose="020B0609020204030204" pitchFamily="49" charset="0"/>
              </a:rPr>
              <a:t>importe_total</a:t>
            </a:r>
            <a:r>
              <a:rPr lang="es-ES" dirty="0" smtClean="0">
                <a:latin typeface="Consolas" panose="020B0609020204030204" pitchFamily="49" charset="0"/>
              </a:rPr>
              <a:t>,”,”,”.”),</a:t>
            </a:r>
            <a:r>
              <a:rPr lang="es-ES" dirty="0" smtClean="0">
                <a:latin typeface="Consolas" panose="020B0609020204030204" pitchFamily="49" charset="0"/>
              </a:rPr>
              <a:t>1,5)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endParaRPr lang="es-ES" dirty="0">
              <a:latin typeface="Consolas" panose="020B0609020204030204" pitchFamily="49" charset="0"/>
            </a:endParaRP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8909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Espacios de nombre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Hay que emplear los prefijos respectivos donde corresponda dentro de las expresiones </a:t>
            </a:r>
            <a:r>
              <a:rPr lang="es-ES" dirty="0" err="1" smtClean="0"/>
              <a:t>XPath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764F62B-E74E-4AA2-9992-B0A2FD6E9C45}"/>
              </a:ext>
            </a:extLst>
          </p:cNvPr>
          <p:cNvSpPr/>
          <p:nvPr/>
        </p:nvSpPr>
        <p:spPr>
          <a:xfrm>
            <a:off x="1663206" y="3099839"/>
            <a:ext cx="8965339" cy="230832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&lt;venta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xmlns:pr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="http://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www.latiendadepaco.com/espaciosdenombres/productos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/"&gt;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&lt;</a:t>
            </a:r>
            <a:r>
              <a:rPr lang="es-ES" sz="12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pr:productos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</a:t>
            </a:r>
            <a:r>
              <a:rPr lang="es-ES" sz="12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producto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=“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LACT02330993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”&gt;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pr:descripción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&gt;Leche entera envase 1L&lt;/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pr:descripción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pr:producto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</a:t>
            </a:r>
            <a:r>
              <a:rPr lang="es-ES" sz="12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producto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=“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LACT00493112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”&gt; </a:t>
            </a:r>
            <a:endParaRPr lang="es-E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pr:descripción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&gt;Margarina vegetal tarrina 250g&lt;/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pr:descripción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pr:producto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pr:productos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importe_total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&gt;16,34€&lt;/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importe_total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&lt;/venta&gt; </a:t>
            </a:r>
          </a:p>
        </p:txBody>
      </p:sp>
    </p:spTree>
    <p:extLst>
      <p:ext uri="{BB962C8B-B14F-4D97-AF65-F5344CB8AC3E}">
        <p14:creationId xmlns:p14="http://schemas.microsoft.com/office/powerpoint/2010/main" val="3502352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Espacios de nombre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Conjunto de nodos correspondiente a todos los productos </a:t>
            </a:r>
            <a:r>
              <a:rPr lang="es-ES" dirty="0"/>
              <a:t>(devuelve conjunto de nodos)</a:t>
            </a:r>
            <a:endParaRPr lang="es-ES" dirty="0" smtClean="0"/>
          </a:p>
          <a:p>
            <a:pPr lvl="1"/>
            <a:r>
              <a:rPr lang="es-ES" dirty="0" smtClean="0">
                <a:latin typeface="Consolas" panose="020B0609020204030204" pitchFamily="49" charset="0"/>
              </a:rPr>
              <a:t>//</a:t>
            </a:r>
            <a:r>
              <a:rPr lang="es-ES" dirty="0" err="1" smtClean="0">
                <a:latin typeface="Consolas" panose="020B0609020204030204" pitchFamily="49" charset="0"/>
              </a:rPr>
              <a:t>pr:producto</a:t>
            </a:r>
            <a:endParaRPr lang="es-ES" dirty="0" smtClean="0">
              <a:latin typeface="Consolas" panose="020B0609020204030204" pitchFamily="49" charset="0"/>
            </a:endParaRPr>
          </a:p>
          <a:p>
            <a:r>
              <a:rPr lang="es-ES" dirty="0"/>
              <a:t>Comprobar si el número de productos de una venta cumple o no ciertas condiciones (devuelve valor booleano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count</a:t>
            </a:r>
            <a:r>
              <a:rPr lang="es-ES" dirty="0" smtClean="0">
                <a:latin typeface="Consolas" panose="020B0609020204030204" pitchFamily="49" charset="0"/>
              </a:rPr>
              <a:t>(//</a:t>
            </a:r>
            <a:r>
              <a:rPr lang="es-ES" dirty="0" err="1" smtClean="0">
                <a:latin typeface="Consolas" panose="020B0609020204030204" pitchFamily="49" charset="0"/>
              </a:rPr>
              <a:t>pr:producto</a:t>
            </a:r>
            <a:r>
              <a:rPr lang="es-ES" dirty="0">
                <a:latin typeface="Consolas" panose="020B0609020204030204" pitchFamily="49" charset="0"/>
              </a:rPr>
              <a:t>) &gt; 3 and </a:t>
            </a:r>
            <a:r>
              <a:rPr lang="es-ES" dirty="0" err="1">
                <a:latin typeface="Consolas" panose="020B0609020204030204" pitchFamily="49" charset="0"/>
              </a:rPr>
              <a:t>count</a:t>
            </a:r>
            <a:r>
              <a:rPr lang="es-ES" dirty="0" smtClean="0">
                <a:latin typeface="Consolas" panose="020B0609020204030204" pitchFamily="49" charset="0"/>
              </a:rPr>
              <a:t>(//</a:t>
            </a:r>
            <a:r>
              <a:rPr lang="es-ES" dirty="0" err="1" smtClean="0">
                <a:latin typeface="Consolas" panose="020B0609020204030204" pitchFamily="49" charset="0"/>
              </a:rPr>
              <a:t>pr:producto</a:t>
            </a:r>
            <a:r>
              <a:rPr lang="es-ES" dirty="0">
                <a:latin typeface="Consolas" panose="020B0609020204030204" pitchFamily="49" charset="0"/>
              </a:rPr>
              <a:t>) &lt; 7</a:t>
            </a:r>
            <a:endParaRPr lang="es-ES" dirty="0"/>
          </a:p>
          <a:p>
            <a:r>
              <a:rPr lang="es-ES" dirty="0"/>
              <a:t>Obtener los datos de un producto concreto (2) </a:t>
            </a:r>
            <a:r>
              <a:rPr lang="es-ES" dirty="0" smtClean="0"/>
              <a:t>(</a:t>
            </a:r>
            <a:r>
              <a:rPr lang="es-ES" dirty="0"/>
              <a:t>devuelve conjunto de nodos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>
                <a:latin typeface="Consolas" panose="020B0609020204030204" pitchFamily="49" charset="0"/>
              </a:rPr>
              <a:t>//</a:t>
            </a:r>
            <a:r>
              <a:rPr lang="es-ES" dirty="0" err="1" smtClean="0">
                <a:latin typeface="Consolas" panose="020B0609020204030204" pitchFamily="49" charset="0"/>
              </a:rPr>
              <a:t>pr:producto</a:t>
            </a:r>
            <a:r>
              <a:rPr lang="es-ES" dirty="0" smtClean="0">
                <a:latin typeface="Consolas" panose="020B0609020204030204" pitchFamily="49" charset="0"/>
              </a:rPr>
              <a:t>[2</a:t>
            </a:r>
            <a:r>
              <a:rPr lang="es-ES" dirty="0">
                <a:latin typeface="Consolas" panose="020B0609020204030204" pitchFamily="49" charset="0"/>
              </a:rPr>
              <a:t>]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341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AA01F-EED9-45D1-8E60-4B736575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764F62B-E74E-4AA2-9992-B0A2FD6E9C45}"/>
              </a:ext>
            </a:extLst>
          </p:cNvPr>
          <p:cNvSpPr/>
          <p:nvPr/>
        </p:nvSpPr>
        <p:spPr>
          <a:xfrm>
            <a:off x="1613330" y="2002559"/>
            <a:ext cx="8965339" cy="397031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&lt;venta&gt;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&lt;cliente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=“CL09384”&gt;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&lt;nombre&gt;Jack Sparrow&lt;/nombre&gt;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&lt;dirección&gt;La Perla Negra&lt;/dirección&gt;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&lt;teléfono&gt;555098433&lt;/teléfono&gt;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&lt;/cliente&gt;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&lt;productos&gt;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&lt;producto&gt;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&gt;LACT02330993&lt;/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&lt;descripción&gt;Leche entera envase 1L&lt;/descripción&gt;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&lt;/producto&gt;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&lt;producto&gt;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&gt;LACT00493112&lt;/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&lt;descripción&gt;Margarina vegetal tarrina 250g&lt;/descripción&gt;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&lt;/producto&gt;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…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&lt;/productos&gt;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importe_total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&gt;16,34€&lt;/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importe_total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&lt;/venta&gt; </a:t>
            </a:r>
          </a:p>
        </p:txBody>
      </p:sp>
    </p:spTree>
    <p:extLst>
      <p:ext uri="{BB962C8B-B14F-4D97-AF65-F5344CB8AC3E}">
        <p14:creationId xmlns:p14="http://schemas.microsoft.com/office/powerpoint/2010/main" val="141813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6855A-9B78-4A8E-BF39-410FAD89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3977DDF-DA98-455E-8B03-3BB34562B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697" y="1933107"/>
            <a:ext cx="7830606" cy="4573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83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8B63D-BBB7-455E-9D66-E5FDD922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425AD-8D39-4321-8E24-7CE30A161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modelo más empleado para almacenar y procesar árboles XML es el DOM (</a:t>
            </a: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</a:t>
            </a:r>
          </a:p>
          <a:p>
            <a:r>
              <a:rPr lang="es-ES" dirty="0"/>
              <a:t>El DOM es un estándar del W3C (</a:t>
            </a:r>
            <a:r>
              <a:rPr lang="es-ES" dirty="0" err="1"/>
              <a:t>World</a:t>
            </a:r>
            <a:r>
              <a:rPr lang="es-ES" dirty="0"/>
              <a:t> Wide Web </a:t>
            </a:r>
            <a:r>
              <a:rPr lang="es-ES" dirty="0" err="1"/>
              <a:t>Consartium</a:t>
            </a:r>
            <a:r>
              <a:rPr lang="es-ES" dirty="0"/>
              <a:t>) que también se emplea en el procesamiento de los documentos HTML. El estándar del DOM se divide en 3 partes:</a:t>
            </a:r>
          </a:p>
          <a:p>
            <a:pPr lvl="1"/>
            <a:r>
              <a:rPr lang="es-ES" dirty="0"/>
              <a:t>DOM base: Es un modelo estándar para cualquier documento estructurado</a:t>
            </a:r>
          </a:p>
          <a:p>
            <a:pPr lvl="1"/>
            <a:r>
              <a:rPr lang="es-ES" dirty="0"/>
              <a:t>DOM HTML: Es un modelo específico para documentos HTML</a:t>
            </a:r>
          </a:p>
          <a:p>
            <a:pPr lvl="1"/>
            <a:r>
              <a:rPr lang="es-ES" dirty="0"/>
              <a:t>DOM XML: Es un modelo específico para documentos XML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177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61B40-DD5E-45A0-B788-7ECDA869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65CC50E-A495-4155-B639-630D643D2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423936"/>
              </p:ext>
            </p:extLst>
          </p:nvPr>
        </p:nvGraphicFramePr>
        <p:xfrm>
          <a:off x="481293" y="1572126"/>
          <a:ext cx="10580437" cy="433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lipse 7">
            <a:extLst>
              <a:ext uri="{FF2B5EF4-FFF2-40B4-BE49-F238E27FC236}">
                <a16:creationId xmlns:a16="http://schemas.microsoft.com/office/drawing/2014/main" id="{52A7FAFA-EE0D-4BEF-AF07-3CB8CA5173EA}"/>
              </a:ext>
            </a:extLst>
          </p:cNvPr>
          <p:cNvSpPr/>
          <p:nvPr/>
        </p:nvSpPr>
        <p:spPr>
          <a:xfrm>
            <a:off x="884623" y="5166122"/>
            <a:ext cx="888023" cy="82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Texto: Jack Sparrow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DBD6099-D7D1-4D7A-878B-D134B3865393}"/>
              </a:ext>
            </a:extLst>
          </p:cNvPr>
          <p:cNvCxnSpPr/>
          <p:nvPr/>
        </p:nvCxnSpPr>
        <p:spPr>
          <a:xfrm>
            <a:off x="1328635" y="4770468"/>
            <a:ext cx="0" cy="39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CBFDAF56-CCD4-4864-8A41-0B6031CBD025}"/>
              </a:ext>
            </a:extLst>
          </p:cNvPr>
          <p:cNvSpPr/>
          <p:nvPr/>
        </p:nvSpPr>
        <p:spPr>
          <a:xfrm>
            <a:off x="2358717" y="5166122"/>
            <a:ext cx="888023" cy="82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Texto: La Perla Negra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A777863-F9D0-4964-8415-C6AC0465577B}"/>
              </a:ext>
            </a:extLst>
          </p:cNvPr>
          <p:cNvCxnSpPr/>
          <p:nvPr/>
        </p:nvCxnSpPr>
        <p:spPr>
          <a:xfrm>
            <a:off x="2802729" y="4770468"/>
            <a:ext cx="0" cy="39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6A4AEEF5-3DF8-4A5E-A8E6-952D768DE226}"/>
              </a:ext>
            </a:extLst>
          </p:cNvPr>
          <p:cNvSpPr/>
          <p:nvPr/>
        </p:nvSpPr>
        <p:spPr>
          <a:xfrm>
            <a:off x="3773384" y="5166122"/>
            <a:ext cx="888023" cy="82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Texto: 555098433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1DEB98F-8842-4340-A0D9-D8A5B0DDEA1B}"/>
              </a:ext>
            </a:extLst>
          </p:cNvPr>
          <p:cNvCxnSpPr/>
          <p:nvPr/>
        </p:nvCxnSpPr>
        <p:spPr>
          <a:xfrm>
            <a:off x="4217396" y="4770468"/>
            <a:ext cx="0" cy="39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8A3C14E-C429-4F37-A628-BE886175E218}"/>
              </a:ext>
            </a:extLst>
          </p:cNvPr>
          <p:cNvSpPr/>
          <p:nvPr/>
        </p:nvSpPr>
        <p:spPr>
          <a:xfrm>
            <a:off x="4744039" y="5992599"/>
            <a:ext cx="888023" cy="82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Texto: LACT02330993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C5A0EDA-423E-457E-BE00-1D088FED1A82}"/>
              </a:ext>
            </a:extLst>
          </p:cNvPr>
          <p:cNvCxnSpPr>
            <a:cxnSpLocks/>
          </p:cNvCxnSpPr>
          <p:nvPr/>
        </p:nvCxnSpPr>
        <p:spPr>
          <a:xfrm>
            <a:off x="5188051" y="5885219"/>
            <a:ext cx="0" cy="10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3D61F732-E5F2-4664-8208-D6392157B4E9}"/>
              </a:ext>
            </a:extLst>
          </p:cNvPr>
          <p:cNvSpPr/>
          <p:nvPr/>
        </p:nvSpPr>
        <p:spPr>
          <a:xfrm>
            <a:off x="6188791" y="5992599"/>
            <a:ext cx="1070903" cy="82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Texto: Leche entera envase 1L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AF23BE5-3877-4210-B5B8-864EA49E8925}"/>
              </a:ext>
            </a:extLst>
          </p:cNvPr>
          <p:cNvCxnSpPr>
            <a:cxnSpLocks/>
          </p:cNvCxnSpPr>
          <p:nvPr/>
        </p:nvCxnSpPr>
        <p:spPr>
          <a:xfrm>
            <a:off x="6632803" y="5885219"/>
            <a:ext cx="0" cy="10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4D0612F1-F07A-448C-8E15-8B6AF3424F8A}"/>
              </a:ext>
            </a:extLst>
          </p:cNvPr>
          <p:cNvSpPr/>
          <p:nvPr/>
        </p:nvSpPr>
        <p:spPr>
          <a:xfrm>
            <a:off x="7587882" y="5992599"/>
            <a:ext cx="888023" cy="82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Texto: LACT00493112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0E91D42-950B-445D-858A-4EBC3FD6E1CC}"/>
              </a:ext>
            </a:extLst>
          </p:cNvPr>
          <p:cNvCxnSpPr>
            <a:cxnSpLocks/>
          </p:cNvCxnSpPr>
          <p:nvPr/>
        </p:nvCxnSpPr>
        <p:spPr>
          <a:xfrm>
            <a:off x="8031894" y="5885219"/>
            <a:ext cx="0" cy="10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AC222590-9932-40CA-98BD-A7319F37391D}"/>
              </a:ext>
            </a:extLst>
          </p:cNvPr>
          <p:cNvSpPr/>
          <p:nvPr/>
        </p:nvSpPr>
        <p:spPr>
          <a:xfrm>
            <a:off x="9002550" y="5992599"/>
            <a:ext cx="1086483" cy="82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Texto: Margarina vegetal tarrina 250g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995C69E-7A19-4E20-BDF1-02477DCFDFDD}"/>
              </a:ext>
            </a:extLst>
          </p:cNvPr>
          <p:cNvCxnSpPr>
            <a:cxnSpLocks/>
          </p:cNvCxnSpPr>
          <p:nvPr/>
        </p:nvCxnSpPr>
        <p:spPr>
          <a:xfrm>
            <a:off x="9446562" y="5885219"/>
            <a:ext cx="0" cy="10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27551416-8E33-4362-93C4-CC73F938FD25}"/>
              </a:ext>
            </a:extLst>
          </p:cNvPr>
          <p:cNvSpPr/>
          <p:nvPr/>
        </p:nvSpPr>
        <p:spPr>
          <a:xfrm>
            <a:off x="10090516" y="3919311"/>
            <a:ext cx="888023" cy="82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Texto: 16,34€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F12F50C-DD66-4306-BAE0-B91A54883F3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829800" y="3596054"/>
            <a:ext cx="390764" cy="44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F406D27E-178A-48F3-A33C-CE5D8BE0D4EB}"/>
              </a:ext>
            </a:extLst>
          </p:cNvPr>
          <p:cNvSpPr/>
          <p:nvPr/>
        </p:nvSpPr>
        <p:spPr>
          <a:xfrm>
            <a:off x="4489064" y="2919046"/>
            <a:ext cx="1208345" cy="5099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Atributo: </a:t>
            </a:r>
            <a:r>
              <a:rPr lang="es-ES" sz="900" dirty="0" err="1"/>
              <a:t>cod</a:t>
            </a:r>
            <a:r>
              <a:rPr lang="es-ES" sz="900" dirty="0"/>
              <a:t>="CL09384"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BEF1A51-C279-4949-B6B7-4B4E7A102FB7}"/>
              </a:ext>
            </a:extLst>
          </p:cNvPr>
          <p:cNvCxnSpPr>
            <a:cxnSpLocks/>
          </p:cNvCxnSpPr>
          <p:nvPr/>
        </p:nvCxnSpPr>
        <p:spPr>
          <a:xfrm>
            <a:off x="3842238" y="3188687"/>
            <a:ext cx="646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8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1C6DA-1B64-4661-8E4B-29ED59D7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0507A-5DD7-4DA1-8C75-FD97629C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 un árbol DOM XML:</a:t>
            </a:r>
          </a:p>
          <a:p>
            <a:pPr lvl="1"/>
            <a:r>
              <a:rPr lang="es-ES" dirty="0"/>
              <a:t>El documento XML se representa empleando nodos</a:t>
            </a:r>
          </a:p>
          <a:p>
            <a:pPr lvl="1"/>
            <a:r>
              <a:rPr lang="es-ES" dirty="0"/>
              <a:t>Todos los componentes de un documento XML son nodos</a:t>
            </a:r>
          </a:p>
          <a:p>
            <a:pPr lvl="1"/>
            <a:r>
              <a:rPr lang="es-ES" dirty="0"/>
              <a:t>Para crear el árbol debe tenerse en cuenta el orden en el que aparecen los elementos dentro de un documento XML</a:t>
            </a:r>
          </a:p>
          <a:p>
            <a:r>
              <a:rPr lang="es-ES" dirty="0"/>
              <a:t>El estándar DOM XML define también una interface de programación orientada a objetos, con los objetos correspondientes a los distintos nodos de un documento XML y las propiedades y los métodos para acceder a ellos (obtener su contenido, modificarlos, eliminarlos o añadir nuevos)</a:t>
            </a:r>
          </a:p>
        </p:txBody>
      </p:sp>
    </p:spTree>
    <p:extLst>
      <p:ext uri="{BB962C8B-B14F-4D97-AF65-F5344CB8AC3E}">
        <p14:creationId xmlns:p14="http://schemas.microsoft.com/office/powerpoint/2010/main" val="100960048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8644</TotalTime>
  <Words>2882</Words>
  <Application>Microsoft Office PowerPoint</Application>
  <PresentationFormat>Panorámica</PresentationFormat>
  <Paragraphs>407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7" baseType="lpstr">
      <vt:lpstr>Arial</vt:lpstr>
      <vt:lpstr>Century Gothic</vt:lpstr>
      <vt:lpstr>Consolas</vt:lpstr>
      <vt:lpstr>Wingdings</vt:lpstr>
      <vt:lpstr>Galería</vt:lpstr>
      <vt:lpstr>Lenguajes de marca y sistemas de información</vt:lpstr>
      <vt:lpstr>Lenguajes para el procesamiento de documentos XML</vt:lpstr>
      <vt:lpstr>Lenguajes para el procesamiento de documentos XML</vt:lpstr>
      <vt:lpstr>Procesamiento de un documento XML Estructura en árbol</vt:lpstr>
      <vt:lpstr>Procesamiento de un documento XML Estructura en árbol</vt:lpstr>
      <vt:lpstr>Procesamiento de un documento XML Estructura en árbol</vt:lpstr>
      <vt:lpstr>Procesamiento de un documento XML Estructura en árbol</vt:lpstr>
      <vt:lpstr>Procesamiento de un documento XML Estructura en árbol</vt:lpstr>
      <vt:lpstr>Procesamiento de un documento XML Estructura en árbol</vt:lpstr>
      <vt:lpstr>Procesamiento de un documento XML Estructura en árbol</vt:lpstr>
      <vt:lpstr>Procesamiento de un documento XML Estructura en árbol</vt:lpstr>
      <vt:lpstr>Procesamiento de un documento XML Estructura en árbol</vt:lpstr>
      <vt:lpstr>Procesamiento de un documento XML Estructura en árbol</vt:lpstr>
      <vt:lpstr>XPath</vt:lpstr>
      <vt:lpstr>XPath</vt:lpstr>
      <vt:lpstr>XPath</vt:lpstr>
      <vt:lpstr>XPath Rutas de localización</vt:lpstr>
      <vt:lpstr>XPath Rutas de localización</vt:lpstr>
      <vt:lpstr>XPath Pasos de localización</vt:lpstr>
      <vt:lpstr>XPath Ejes</vt:lpstr>
      <vt:lpstr>XPath Ejes</vt:lpstr>
      <vt:lpstr>XPath Ejes</vt:lpstr>
      <vt:lpstr>XPath Test de nodo</vt:lpstr>
      <vt:lpstr>XPath Test de nodo</vt:lpstr>
      <vt:lpstr>XPath Test de nodo</vt:lpstr>
      <vt:lpstr>XPath Test de nodo</vt:lpstr>
      <vt:lpstr>XPath Predicados</vt:lpstr>
      <vt:lpstr>XPath Predicados</vt:lpstr>
      <vt:lpstr>XPath Operadores</vt:lpstr>
      <vt:lpstr>XPath Funciones</vt:lpstr>
      <vt:lpstr>XPath Funciones</vt:lpstr>
      <vt:lpstr>XPath Funciones</vt:lpstr>
      <vt:lpstr>XPath Funciones</vt:lpstr>
      <vt:lpstr>XPath Funciones</vt:lpstr>
      <vt:lpstr>XPath Funciones</vt:lpstr>
      <vt:lpstr>XPath Funciones</vt:lpstr>
      <vt:lpstr>XPath Funciones</vt:lpstr>
      <vt:lpstr>XPath Otras expresiones</vt:lpstr>
      <vt:lpstr>XPath Otras expresiones</vt:lpstr>
      <vt:lpstr>XPath Otras expresiones</vt:lpstr>
      <vt:lpstr>Xpath Espacios de nombre</vt:lpstr>
      <vt:lpstr>Xpath Espacios de nombre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</cp:lastModifiedBy>
  <cp:revision>267</cp:revision>
  <dcterms:created xsi:type="dcterms:W3CDTF">2019-11-26T07:00:20Z</dcterms:created>
  <dcterms:modified xsi:type="dcterms:W3CDTF">2020-02-05T12:28:10Z</dcterms:modified>
</cp:coreProperties>
</file>