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C7A18B37-842E-4CF7-A70F-1B09415F324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DC351A-4710-46FA-826E-BF5BEE197B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Lenguajes de marca y sistemas de información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46E8C7-DD41-43C5-AA59-0F2EAD0DFD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Tema 1.5: Ampliación de etiquetas de texto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385C97C-158E-47B9-BCD0-554279371DBA}"/>
              </a:ext>
            </a:extLst>
          </p:cNvPr>
          <p:cNvSpPr txBox="1"/>
          <p:nvPr/>
        </p:nvSpPr>
        <p:spPr>
          <a:xfrm>
            <a:off x="7403123" y="5029199"/>
            <a:ext cx="4424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CIFP a Carballeira – Marcos Valcárcel</a:t>
            </a:r>
          </a:p>
          <a:p>
            <a:pPr algn="r"/>
            <a:r>
              <a:rPr lang="es-ES" dirty="0"/>
              <a:t>Antonio Muñoz Rubio</a:t>
            </a:r>
          </a:p>
        </p:txBody>
      </p:sp>
    </p:spTree>
    <p:extLst>
      <p:ext uri="{BB962C8B-B14F-4D97-AF65-F5344CB8AC3E}">
        <p14:creationId xmlns:p14="http://schemas.microsoft.com/office/powerpoint/2010/main" val="2093493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2EC5D3-27C0-49AC-A0E9-36CA06D33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Otras etiquetas para marcar texto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B127EC-B13F-40C8-87B8-8157BB7CC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b="1" dirty="0"/>
              <a:t>&lt;cite&gt;</a:t>
            </a:r>
            <a:r>
              <a:rPr lang="es-ES" dirty="0"/>
              <a:t>: marca el título de una obra a la que se hace referencia</a:t>
            </a:r>
          </a:p>
          <a:p>
            <a:r>
              <a:rPr lang="es-ES" b="1" dirty="0"/>
              <a:t>&lt;</a:t>
            </a:r>
            <a:r>
              <a:rPr lang="es-ES" b="1" dirty="0" err="1"/>
              <a:t>mark</a:t>
            </a:r>
            <a:r>
              <a:rPr lang="es-ES" b="1" dirty="0"/>
              <a:t>&gt;</a:t>
            </a:r>
            <a:r>
              <a:rPr lang="es-ES" dirty="0"/>
              <a:t>: representa texto marcado como resultado de seleccionarlo con el ratón o en un proceso de búsqueda</a:t>
            </a:r>
          </a:p>
          <a:p>
            <a:r>
              <a:rPr lang="es-ES" b="1" dirty="0"/>
              <a:t>&lt;</a:t>
            </a:r>
            <a:r>
              <a:rPr lang="es-ES" b="1" dirty="0" err="1"/>
              <a:t>dfn</a:t>
            </a:r>
            <a:r>
              <a:rPr lang="es-ES" b="1" dirty="0"/>
              <a:t>&gt;</a:t>
            </a:r>
            <a:r>
              <a:rPr lang="es-ES" dirty="0"/>
              <a:t>: representa la primera aparición de un término, donde se aporta su definición</a:t>
            </a:r>
          </a:p>
          <a:p>
            <a:r>
              <a:rPr lang="es-ES" b="1" dirty="0"/>
              <a:t>&lt;</a:t>
            </a:r>
            <a:r>
              <a:rPr lang="es-ES" b="1" dirty="0" err="1"/>
              <a:t>samp</a:t>
            </a:r>
            <a:r>
              <a:rPr lang="es-ES" b="1" dirty="0"/>
              <a:t>&gt;</a:t>
            </a:r>
            <a:r>
              <a:rPr lang="es-ES" dirty="0"/>
              <a:t>: representa el texto de salida de un programa. El contenido de esta etiqueta es renderizado generalmente usando la tipografía monoespaciada por defecto del navegador.</a:t>
            </a:r>
          </a:p>
          <a:p>
            <a:r>
              <a:rPr lang="es-ES" b="1" dirty="0"/>
              <a:t>&lt;</a:t>
            </a:r>
            <a:r>
              <a:rPr lang="es-ES" b="1" dirty="0" err="1"/>
              <a:t>var</a:t>
            </a:r>
            <a:r>
              <a:rPr lang="es-ES" b="1" dirty="0"/>
              <a:t>&gt;</a:t>
            </a:r>
            <a:r>
              <a:rPr lang="es-ES" dirty="0"/>
              <a:t>: representa una variable (no es una variable)</a:t>
            </a:r>
          </a:p>
          <a:p>
            <a:r>
              <a:rPr lang="es-ES" b="1" dirty="0"/>
              <a:t>&lt;time </a:t>
            </a:r>
            <a:r>
              <a:rPr lang="es-ES" b="1" dirty="0" err="1"/>
              <a:t>datetime</a:t>
            </a:r>
            <a:r>
              <a:rPr lang="es-ES" b="1" dirty="0"/>
              <a:t>=“2019-10-17 16:00”&gt;</a:t>
            </a:r>
            <a:r>
              <a:rPr lang="es-ES" dirty="0"/>
              <a:t>: representa una fecha y hora legible para un ser humano. En el atributo </a:t>
            </a:r>
            <a:r>
              <a:rPr lang="es-ES" dirty="0" err="1"/>
              <a:t>datetime</a:t>
            </a:r>
            <a:r>
              <a:rPr lang="es-ES" dirty="0"/>
              <a:t> se puede incorporar una fecha que se representa en un formato legible para las máquinas. Esto permite mejores resultados en los motores de búsqueda o características personalizadas como recordatorios.</a:t>
            </a:r>
          </a:p>
        </p:txBody>
      </p:sp>
    </p:spTree>
    <p:extLst>
      <p:ext uri="{BB962C8B-B14F-4D97-AF65-F5344CB8AC3E}">
        <p14:creationId xmlns:p14="http://schemas.microsoft.com/office/powerpoint/2010/main" val="3717855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2EC5D3-27C0-49AC-A0E9-36CA06D33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Otras etiquetas para marcar texto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B127EC-B13F-40C8-87B8-8157BB7CC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dirty="0"/>
              <a:t> </a:t>
            </a:r>
            <a:r>
              <a:rPr lang="it-IT" b="1" dirty="0"/>
              <a:t>&lt;del cite=“http://examplesite.com” datetime=“</a:t>
            </a:r>
            <a:r>
              <a:rPr lang="es-ES" b="1" dirty="0"/>
              <a:t>2019-10-17 16:00</a:t>
            </a:r>
            <a:r>
              <a:rPr lang="it-IT" b="1" dirty="0"/>
              <a:t>”&gt;</a:t>
            </a:r>
            <a:r>
              <a:rPr lang="it-IT" dirty="0"/>
              <a:t>: representa texto eliminado. Cite indica la URL del sitio donde se explica la razón de eliminar ese texto. Datetime es la fecha de la eliminacón</a:t>
            </a:r>
          </a:p>
          <a:p>
            <a:r>
              <a:rPr lang="de-DE" b="1" dirty="0"/>
              <a:t>&lt;ins cite=“http://examplesite.com” datetime=“</a:t>
            </a:r>
            <a:r>
              <a:rPr lang="es-ES" b="1" dirty="0"/>
              <a:t>2019-10-17 16:00</a:t>
            </a:r>
            <a:r>
              <a:rPr lang="de-DE" b="1" dirty="0"/>
              <a:t>”&gt;</a:t>
            </a:r>
            <a:r>
              <a:rPr lang="de-DE" dirty="0"/>
              <a:t>: representa texto insertado. Cite indica la URL del sitio donde se explica la razón de insertar ese texto. Datetime es la fecha de inserción</a:t>
            </a:r>
          </a:p>
          <a:p>
            <a:r>
              <a:rPr lang="de-DE" b="1" dirty="0"/>
              <a:t>&lt;details open&gt;</a:t>
            </a:r>
            <a:r>
              <a:rPr lang="de-DE" dirty="0"/>
              <a:t>: representa un conjunto de información que el usuario puede ocultar o mostrar. El atributo open indica si la información está visible</a:t>
            </a:r>
            <a:endParaRPr lang="it-IT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59225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A53243B1-BBE5-4E4C-8556-1AFE3396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Valores </a:t>
            </a:r>
            <a:r>
              <a:rPr lang="es-ES" dirty="0" err="1"/>
              <a:t>datetime</a:t>
            </a:r>
            <a:r>
              <a:rPr lang="es-ES" dirty="0"/>
              <a:t> válidos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B31668-C496-47C7-A3B4-B8EF687CC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69" y="2334013"/>
            <a:ext cx="9603275" cy="3570663"/>
          </a:xfrm>
        </p:spPr>
        <p:txBody>
          <a:bodyPr>
            <a:normAutofit fontScale="47500" lnSpcReduction="20000"/>
          </a:bodyPr>
          <a:lstStyle/>
          <a:p>
            <a:r>
              <a:rPr lang="es-ES" dirty="0"/>
              <a:t>una cadena válida de año</a:t>
            </a:r>
          </a:p>
          <a:p>
            <a:pPr lvl="1"/>
            <a:r>
              <a:rPr lang="es-ES" dirty="0"/>
              <a:t>2011</a:t>
            </a:r>
          </a:p>
          <a:p>
            <a:pPr lvl="1"/>
            <a:r>
              <a:rPr lang="es-ES" dirty="0"/>
              <a:t>0001</a:t>
            </a:r>
          </a:p>
          <a:p>
            <a:r>
              <a:rPr lang="es-ES" dirty="0"/>
              <a:t>una cadena válida de mes</a:t>
            </a:r>
          </a:p>
          <a:p>
            <a:pPr lvl="1"/>
            <a:r>
              <a:rPr lang="es-ES" dirty="0"/>
              <a:t>2011-11</a:t>
            </a:r>
          </a:p>
          <a:p>
            <a:r>
              <a:rPr lang="es-ES" dirty="0"/>
              <a:t>una cadena válida de fecha</a:t>
            </a:r>
          </a:p>
          <a:p>
            <a:pPr lvl="1"/>
            <a:r>
              <a:rPr lang="es-ES" dirty="0"/>
              <a:t>2011-11-18</a:t>
            </a:r>
          </a:p>
          <a:p>
            <a:r>
              <a:rPr lang="es-ES" dirty="0"/>
              <a:t>una cadena de fecha sin año válida</a:t>
            </a:r>
          </a:p>
          <a:p>
            <a:pPr lvl="1"/>
            <a:r>
              <a:rPr lang="es-ES" dirty="0"/>
              <a:t>11-18</a:t>
            </a:r>
          </a:p>
          <a:p>
            <a:r>
              <a:rPr lang="es-ES" dirty="0"/>
              <a:t>una cadena de semana válida</a:t>
            </a:r>
          </a:p>
          <a:p>
            <a:pPr lvl="1"/>
            <a:r>
              <a:rPr lang="es-ES" dirty="0"/>
              <a:t>2011-W47</a:t>
            </a:r>
          </a:p>
          <a:p>
            <a:r>
              <a:rPr lang="es-ES" dirty="0"/>
              <a:t>una cadena de hora válida</a:t>
            </a:r>
          </a:p>
          <a:p>
            <a:pPr lvl="1"/>
            <a:r>
              <a:rPr lang="es-ES" dirty="0"/>
              <a:t>14:54</a:t>
            </a:r>
          </a:p>
          <a:p>
            <a:pPr lvl="1"/>
            <a:r>
              <a:rPr lang="es-ES" dirty="0"/>
              <a:t>14:54:39</a:t>
            </a:r>
          </a:p>
          <a:p>
            <a:pPr lvl="1"/>
            <a:r>
              <a:rPr lang="es-ES" dirty="0"/>
              <a:t>14:54:39.929</a:t>
            </a:r>
          </a:p>
          <a:p>
            <a:endParaRPr lang="es-ES" dirty="0"/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2631C919-F0A5-4375-B154-93E6BDD80C5A}"/>
              </a:ext>
            </a:extLst>
          </p:cNvPr>
          <p:cNvSpPr txBox="1">
            <a:spLocks/>
          </p:cNvSpPr>
          <p:nvPr/>
        </p:nvSpPr>
        <p:spPr>
          <a:xfrm>
            <a:off x="5074920" y="2472056"/>
            <a:ext cx="5986811" cy="329457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una cadena de fecha y hora local válida</a:t>
            </a:r>
          </a:p>
          <a:p>
            <a:pPr lvl="1"/>
            <a:r>
              <a:rPr lang="es-ES" dirty="0"/>
              <a:t>2011-11-18T14:54:39.929</a:t>
            </a:r>
          </a:p>
          <a:p>
            <a:pPr lvl="1"/>
            <a:r>
              <a:rPr lang="es-ES" dirty="0"/>
              <a:t>2011-11-18 14:54:39.929</a:t>
            </a:r>
          </a:p>
          <a:p>
            <a:r>
              <a:rPr lang="es-ES" dirty="0"/>
              <a:t>una cadena de fecha y hora global válida</a:t>
            </a:r>
          </a:p>
          <a:p>
            <a:pPr lvl="1"/>
            <a:r>
              <a:rPr lang="es-ES" dirty="0"/>
              <a:t>2011-11-18T14:54:39.929Z</a:t>
            </a:r>
          </a:p>
          <a:p>
            <a:pPr lvl="1"/>
            <a:r>
              <a:rPr lang="es-ES" dirty="0"/>
              <a:t>2011-11-18T14:54:39.929-0400</a:t>
            </a:r>
          </a:p>
          <a:p>
            <a:pPr lvl="1"/>
            <a:r>
              <a:rPr lang="es-ES" dirty="0"/>
              <a:t>2011-11-18T14:54:39.929-04:00</a:t>
            </a:r>
          </a:p>
          <a:p>
            <a:pPr lvl="1"/>
            <a:r>
              <a:rPr lang="es-ES" dirty="0"/>
              <a:t>2011-11-18 14:54:39.929Z</a:t>
            </a:r>
          </a:p>
          <a:p>
            <a:pPr lvl="1"/>
            <a:r>
              <a:rPr lang="es-ES" dirty="0"/>
              <a:t>2011-11-18 14:54:39.929-0400</a:t>
            </a:r>
          </a:p>
          <a:p>
            <a:pPr lvl="1"/>
            <a:r>
              <a:rPr lang="es-ES" dirty="0"/>
              <a:t>2011-11-18 14:54:39.929-04:00</a:t>
            </a:r>
          </a:p>
          <a:p>
            <a:r>
              <a:rPr lang="es-ES" dirty="0"/>
              <a:t>una cadena valida de duración</a:t>
            </a:r>
          </a:p>
          <a:p>
            <a:pPr lvl="1"/>
            <a:r>
              <a:rPr lang="es-ES" dirty="0"/>
              <a:t>PT4H18M3S</a:t>
            </a:r>
          </a:p>
        </p:txBody>
      </p:sp>
    </p:spTree>
    <p:extLst>
      <p:ext uri="{BB962C8B-B14F-4D97-AF65-F5344CB8AC3E}">
        <p14:creationId xmlns:p14="http://schemas.microsoft.com/office/powerpoint/2010/main" val="751748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2EC5D3-27C0-49AC-A0E9-36CA06D33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Otras etiquetas para marcar texto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9A16C4A-B8C2-4CFF-876B-23B79B3CE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71" y="1666142"/>
            <a:ext cx="11359857" cy="38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016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Listas en HTML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emplean para marcar un conjunto de elementos relacionados entre sí que se representa en forma de lista. Pueden ser:</a:t>
            </a:r>
          </a:p>
          <a:p>
            <a:pPr lvl="1"/>
            <a:r>
              <a:rPr lang="es-ES" dirty="0"/>
              <a:t>Ordenadas</a:t>
            </a:r>
          </a:p>
          <a:p>
            <a:pPr lvl="1"/>
            <a:r>
              <a:rPr lang="es-ES" dirty="0"/>
              <a:t>Desordenadas</a:t>
            </a:r>
          </a:p>
          <a:p>
            <a:pPr lvl="1"/>
            <a:r>
              <a:rPr lang="es-ES" dirty="0"/>
              <a:t>De definición o descripción</a:t>
            </a:r>
          </a:p>
          <a:p>
            <a:r>
              <a:rPr lang="es-ES" dirty="0"/>
              <a:t>En todas ellas tenemos una etiqueta raíz que indica el tipo de lista y otras etiquetas que marcan cada uno de los elementos de la lista</a:t>
            </a:r>
          </a:p>
        </p:txBody>
      </p:sp>
    </p:spTree>
    <p:extLst>
      <p:ext uri="{BB962C8B-B14F-4D97-AF65-F5344CB8AC3E}">
        <p14:creationId xmlns:p14="http://schemas.microsoft.com/office/powerpoint/2010/main" val="2766324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Listas ordenadas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/>
              <a:t>Elemento raíz </a:t>
            </a:r>
            <a:r>
              <a:rPr lang="es-ES" b="1" dirty="0"/>
              <a:t>&lt;</a:t>
            </a:r>
            <a:r>
              <a:rPr lang="es-ES" b="1" dirty="0" err="1"/>
              <a:t>ol</a:t>
            </a:r>
            <a:r>
              <a:rPr lang="es-ES" b="1" dirty="0"/>
              <a:t>&gt;</a:t>
            </a:r>
          </a:p>
          <a:p>
            <a:r>
              <a:rPr lang="es-ES" dirty="0"/>
              <a:t>Elementos hijos </a:t>
            </a:r>
            <a:r>
              <a:rPr lang="es-ES" b="1" dirty="0"/>
              <a:t>&lt;li&gt;</a:t>
            </a:r>
          </a:p>
          <a:p>
            <a:pPr lvl="1"/>
            <a:r>
              <a:rPr lang="es-ES" dirty="0"/>
              <a:t>Se puede utilizar el atributo </a:t>
            </a:r>
            <a:r>
              <a:rPr lang="es-ES" b="1" dirty="0" err="1"/>
              <a:t>value</a:t>
            </a:r>
            <a:r>
              <a:rPr lang="es-ES" dirty="0"/>
              <a:t> para indicar el número de orden del elemento</a:t>
            </a:r>
          </a:p>
          <a:p>
            <a:r>
              <a:rPr lang="es-ES" dirty="0"/>
              <a:t>Atributos propios de las listas ordenadas</a:t>
            </a:r>
          </a:p>
          <a:p>
            <a:pPr lvl="1"/>
            <a:r>
              <a:rPr lang="es-ES" b="1" dirty="0" err="1"/>
              <a:t>type</a:t>
            </a:r>
            <a:r>
              <a:rPr lang="es-ES" dirty="0"/>
              <a:t>: indica el tipo de secuencia que se emplea para ordenar la lista:</a:t>
            </a:r>
          </a:p>
          <a:p>
            <a:pPr lvl="2"/>
            <a:r>
              <a:rPr lang="es-ES" b="1" dirty="0" err="1"/>
              <a:t>type</a:t>
            </a:r>
            <a:r>
              <a:rPr lang="es-ES" b="1" dirty="0"/>
              <a:t> = “1” </a:t>
            </a:r>
            <a:r>
              <a:rPr lang="es-ES" dirty="0">
                <a:sym typeface="Wingdings" panose="05000000000000000000" pitchFamily="2" charset="2"/>
              </a:rPr>
              <a:t> los elementos de la lista serán numerados con números (por defecto)</a:t>
            </a:r>
          </a:p>
          <a:p>
            <a:pPr lvl="2"/>
            <a:r>
              <a:rPr lang="es-ES" b="1" dirty="0" err="1">
                <a:sym typeface="Wingdings" panose="05000000000000000000" pitchFamily="2" charset="2"/>
              </a:rPr>
              <a:t>type</a:t>
            </a:r>
            <a:r>
              <a:rPr lang="es-ES" b="1" dirty="0">
                <a:sym typeface="Wingdings" panose="05000000000000000000" pitchFamily="2" charset="2"/>
              </a:rPr>
              <a:t> = “A” </a:t>
            </a:r>
            <a:r>
              <a:rPr lang="es-ES" dirty="0">
                <a:sym typeface="Wingdings" panose="05000000000000000000" pitchFamily="2" charset="2"/>
              </a:rPr>
              <a:t> los elementos de la lista serán numerados con letras mayúsculas</a:t>
            </a:r>
          </a:p>
          <a:p>
            <a:pPr lvl="2"/>
            <a:r>
              <a:rPr lang="es-ES" b="1" dirty="0" err="1">
                <a:sym typeface="Wingdings" panose="05000000000000000000" pitchFamily="2" charset="2"/>
              </a:rPr>
              <a:t>type</a:t>
            </a:r>
            <a:r>
              <a:rPr lang="es-ES" b="1" dirty="0">
                <a:sym typeface="Wingdings" panose="05000000000000000000" pitchFamily="2" charset="2"/>
              </a:rPr>
              <a:t> = “a” </a:t>
            </a:r>
            <a:r>
              <a:rPr lang="es-ES" dirty="0">
                <a:sym typeface="Wingdings" panose="05000000000000000000" pitchFamily="2" charset="2"/>
              </a:rPr>
              <a:t> los elementos de la lista serán numerados con letras minúsculas</a:t>
            </a:r>
          </a:p>
          <a:p>
            <a:pPr lvl="2"/>
            <a:r>
              <a:rPr lang="es-ES" b="1" dirty="0" err="1">
                <a:sym typeface="Wingdings" panose="05000000000000000000" pitchFamily="2" charset="2"/>
              </a:rPr>
              <a:t>type</a:t>
            </a:r>
            <a:r>
              <a:rPr lang="es-ES" b="1" dirty="0">
                <a:sym typeface="Wingdings" panose="05000000000000000000" pitchFamily="2" charset="2"/>
              </a:rPr>
              <a:t> = “I” </a:t>
            </a:r>
            <a:r>
              <a:rPr lang="es-ES" dirty="0">
                <a:sym typeface="Wingdings" panose="05000000000000000000" pitchFamily="2" charset="2"/>
              </a:rPr>
              <a:t> los elementos de la lista serán numerados con números romanos en mayúsculas</a:t>
            </a:r>
          </a:p>
          <a:p>
            <a:pPr lvl="2"/>
            <a:r>
              <a:rPr lang="es-ES" b="1" dirty="0" err="1">
                <a:sym typeface="Wingdings" panose="05000000000000000000" pitchFamily="2" charset="2"/>
              </a:rPr>
              <a:t>type</a:t>
            </a:r>
            <a:r>
              <a:rPr lang="es-ES" b="1" dirty="0">
                <a:sym typeface="Wingdings" panose="05000000000000000000" pitchFamily="2" charset="2"/>
              </a:rPr>
              <a:t> = “i” </a:t>
            </a:r>
            <a:r>
              <a:rPr lang="es-ES" dirty="0">
                <a:sym typeface="Wingdings" panose="05000000000000000000" pitchFamily="2" charset="2"/>
              </a:rPr>
              <a:t> los elementos de la lista serán numerados con números romanos en minúsculas</a:t>
            </a:r>
          </a:p>
          <a:p>
            <a:pPr lvl="1"/>
            <a:r>
              <a:rPr lang="es-ES" b="1" dirty="0" err="1">
                <a:sym typeface="Wingdings" panose="05000000000000000000" pitchFamily="2" charset="2"/>
              </a:rPr>
              <a:t>start</a:t>
            </a:r>
            <a:r>
              <a:rPr lang="es-ES" dirty="0">
                <a:sym typeface="Wingdings" panose="05000000000000000000" pitchFamily="2" charset="2"/>
              </a:rPr>
              <a:t>: indica el valor inicial  en el que comenzará la lista</a:t>
            </a:r>
          </a:p>
          <a:p>
            <a:pPr lvl="1"/>
            <a:r>
              <a:rPr lang="es-ES" b="1" dirty="0" err="1">
                <a:sym typeface="Wingdings" panose="05000000000000000000" pitchFamily="2" charset="2"/>
              </a:rPr>
              <a:t>reversed</a:t>
            </a:r>
            <a:r>
              <a:rPr lang="es-ES" dirty="0">
                <a:sym typeface="Wingdings" panose="05000000000000000000" pitchFamily="2" charset="2"/>
              </a:rPr>
              <a:t>: indica que la secuencia de la lista se encuentra en orden inverso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6252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Listas ordenadas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B5652CA-DD80-435F-9AA2-DD1028321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741" y="1477941"/>
            <a:ext cx="10282989" cy="447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895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739C9D-6DEC-46CF-8FEC-D533ED1FF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Listas no ordenadas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C7EA92-7D5C-4126-B0AE-196BBD571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Elemento raíz: </a:t>
            </a:r>
            <a:r>
              <a:rPr lang="es-ES" b="1" dirty="0"/>
              <a:t>&lt;</a:t>
            </a:r>
            <a:r>
              <a:rPr lang="es-ES" b="1" dirty="0" err="1"/>
              <a:t>ul</a:t>
            </a:r>
            <a:r>
              <a:rPr lang="es-ES" b="1" dirty="0"/>
              <a:t>&gt;</a:t>
            </a:r>
          </a:p>
          <a:p>
            <a:r>
              <a:rPr lang="es-ES" dirty="0"/>
              <a:t>Elementos hijos: </a:t>
            </a:r>
            <a:r>
              <a:rPr lang="es-ES" b="1" dirty="0"/>
              <a:t>&lt;</a:t>
            </a:r>
            <a:r>
              <a:rPr lang="es-ES" b="1" dirty="0" err="1"/>
              <a:t>li</a:t>
            </a:r>
            <a:r>
              <a:rPr lang="es-ES" b="1" dirty="0"/>
              <a:t>&gt;</a:t>
            </a:r>
          </a:p>
          <a:p>
            <a:r>
              <a:rPr lang="es-ES" dirty="0"/>
              <a:t>Atributos propios de las listas no ordenadas:</a:t>
            </a:r>
          </a:p>
          <a:p>
            <a:pPr lvl="1"/>
            <a:r>
              <a:rPr lang="es-ES" b="1" dirty="0"/>
              <a:t>compact</a:t>
            </a:r>
            <a:r>
              <a:rPr lang="es-ES" dirty="0"/>
              <a:t>: indica que la lista se encuentra más pequeña de lo normal</a:t>
            </a:r>
          </a:p>
          <a:p>
            <a:pPr lvl="1"/>
            <a:r>
              <a:rPr lang="es-ES" b="1" dirty="0" err="1"/>
              <a:t>type</a:t>
            </a:r>
            <a:r>
              <a:rPr lang="es-ES" dirty="0"/>
              <a:t>: indica el tipo de marca de los elementos de la lista</a:t>
            </a:r>
          </a:p>
        </p:txBody>
      </p:sp>
    </p:spTree>
    <p:extLst>
      <p:ext uri="{BB962C8B-B14F-4D97-AF65-F5344CB8AC3E}">
        <p14:creationId xmlns:p14="http://schemas.microsoft.com/office/powerpoint/2010/main" val="3640519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739C9D-6DEC-46CF-8FEC-D533ED1FF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Listas no ordenadas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50C0041-55BE-4FB5-927A-E1421A1C8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270" y="1477941"/>
            <a:ext cx="9233646" cy="434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76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6D181-DD8E-4E4B-B9F8-8E539BC9B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Listas de definición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362B7E-BD01-43EB-9E23-C0831E677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Elemento raíz: </a:t>
            </a:r>
            <a:r>
              <a:rPr lang="es-ES" b="1" dirty="0"/>
              <a:t>&lt;dl&gt;</a:t>
            </a:r>
          </a:p>
          <a:p>
            <a:r>
              <a:rPr lang="es-ES" dirty="0"/>
              <a:t>Elementos hijos:</a:t>
            </a:r>
          </a:p>
          <a:p>
            <a:pPr lvl="1"/>
            <a:r>
              <a:rPr lang="es-ES" b="1" dirty="0"/>
              <a:t>&lt;</a:t>
            </a:r>
            <a:r>
              <a:rPr lang="es-ES" b="1" dirty="0" err="1"/>
              <a:t>dt</a:t>
            </a:r>
            <a:r>
              <a:rPr lang="es-ES" b="1" dirty="0"/>
              <a:t>&gt;</a:t>
            </a:r>
            <a:r>
              <a:rPr lang="es-ES" dirty="0"/>
              <a:t>: término de la lista de definición</a:t>
            </a:r>
          </a:p>
          <a:p>
            <a:pPr lvl="1"/>
            <a:r>
              <a:rPr lang="es-ES" b="1" dirty="0"/>
              <a:t>&lt;</a:t>
            </a:r>
            <a:r>
              <a:rPr lang="es-ES" b="1" dirty="0" err="1"/>
              <a:t>dd</a:t>
            </a:r>
            <a:r>
              <a:rPr lang="es-ES" b="1" dirty="0"/>
              <a:t>&gt;</a:t>
            </a:r>
            <a:r>
              <a:rPr lang="es-ES" dirty="0"/>
              <a:t>: definición del término</a:t>
            </a:r>
          </a:p>
        </p:txBody>
      </p:sp>
    </p:spTree>
    <p:extLst>
      <p:ext uri="{BB962C8B-B14F-4D97-AF65-F5344CB8AC3E}">
        <p14:creationId xmlns:p14="http://schemas.microsoft.com/office/powerpoint/2010/main" val="2402768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6D181-DD8E-4E4B-B9F8-8E539BC9B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Listas de definición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23DCFA8-C2BA-4545-B443-CCD4FF3F8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35" y="1796656"/>
            <a:ext cx="11061730" cy="326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760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6D181-DD8E-4E4B-B9F8-8E539BC9B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Listas anidadas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D6A50DB-4BD8-4A8E-9CA5-20450B60F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553" y="1587623"/>
            <a:ext cx="8556708" cy="431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738919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674</Words>
  <Application>Microsoft Office PowerPoint</Application>
  <PresentationFormat>Panorámica</PresentationFormat>
  <Paragraphs>78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Galería</vt:lpstr>
      <vt:lpstr>Lenguajes de marca y sistemas de información</vt:lpstr>
      <vt:lpstr>Listas en HTML</vt:lpstr>
      <vt:lpstr>Listas ordenadas</vt:lpstr>
      <vt:lpstr>Listas ordenadas</vt:lpstr>
      <vt:lpstr>Listas no ordenadas</vt:lpstr>
      <vt:lpstr>Listas no ordenadas</vt:lpstr>
      <vt:lpstr>Listas de definición</vt:lpstr>
      <vt:lpstr>Listas de definición</vt:lpstr>
      <vt:lpstr>Listas anidadas</vt:lpstr>
      <vt:lpstr>Otras etiquetas para marcar texto</vt:lpstr>
      <vt:lpstr>Otras etiquetas para marcar texto</vt:lpstr>
      <vt:lpstr>Valores datetime válidos </vt:lpstr>
      <vt:lpstr>Otras etiquetas para marcar texto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Lenguajes de marca y sistemas de información</dc:title>
  <dc:creator>antonio muñoz</dc:creator>
  <cp:lastModifiedBy>antonio muñoz</cp:lastModifiedBy>
  <cp:revision>37</cp:revision>
  <dcterms:created xsi:type="dcterms:W3CDTF">2019-10-10T00:59:18Z</dcterms:created>
  <dcterms:modified xsi:type="dcterms:W3CDTF">2019-10-17T00:03:40Z</dcterms:modified>
</cp:coreProperties>
</file>