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C211B-8892-4115-911B-B015F2F0BB8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8DFE39BD-CEB0-41B9-9DCE-DFF09A410F26}">
      <dgm:prSet phldrT="[Texto]"/>
      <dgm:spPr/>
      <dgm:t>
        <a:bodyPr/>
        <a:lstStyle/>
        <a:p>
          <a:r>
            <a:rPr lang="es-ES" dirty="0"/>
            <a:t>ciclo</a:t>
          </a:r>
        </a:p>
      </dgm:t>
    </dgm:pt>
    <dgm:pt modelId="{4E481153-4EDD-41B2-9C12-5B696B501F82}" type="parTrans" cxnId="{B5BFE377-BD43-4D83-B0B3-D010BA8B61CA}">
      <dgm:prSet/>
      <dgm:spPr/>
      <dgm:t>
        <a:bodyPr/>
        <a:lstStyle/>
        <a:p>
          <a:endParaRPr lang="es-ES"/>
        </a:p>
      </dgm:t>
    </dgm:pt>
    <dgm:pt modelId="{75FE3658-854B-488F-B89F-9EDE96161751}" type="sibTrans" cxnId="{B5BFE377-BD43-4D83-B0B3-D010BA8B61CA}">
      <dgm:prSet/>
      <dgm:spPr/>
      <dgm:t>
        <a:bodyPr/>
        <a:lstStyle/>
        <a:p>
          <a:endParaRPr lang="es-ES"/>
        </a:p>
      </dgm:t>
    </dgm:pt>
    <dgm:pt modelId="{E919F682-9DAC-403D-BC60-E61D245796D5}" type="asst">
      <dgm:prSet phldrT="[Texto]"/>
      <dgm:spPr/>
      <dgm:t>
        <a:bodyPr/>
        <a:lstStyle/>
        <a:p>
          <a:r>
            <a:rPr lang="es-ES" dirty="0"/>
            <a:t>código</a:t>
          </a:r>
        </a:p>
      </dgm:t>
    </dgm:pt>
    <dgm:pt modelId="{E3F377A6-89B3-41DA-827D-93DF9CE6DB5B}" type="parTrans" cxnId="{B4A3283A-D9F5-40EF-93DC-8E8FCDFA28B2}">
      <dgm:prSet/>
      <dgm:spPr/>
      <dgm:t>
        <a:bodyPr/>
        <a:lstStyle/>
        <a:p>
          <a:endParaRPr lang="es-ES"/>
        </a:p>
      </dgm:t>
    </dgm:pt>
    <dgm:pt modelId="{8CE38EF5-9FB0-4EF5-A8F1-7C6C609B13C8}" type="sibTrans" cxnId="{B4A3283A-D9F5-40EF-93DC-8E8FCDFA28B2}">
      <dgm:prSet/>
      <dgm:spPr/>
      <dgm:t>
        <a:bodyPr/>
        <a:lstStyle/>
        <a:p>
          <a:endParaRPr lang="es-ES"/>
        </a:p>
      </dgm:t>
    </dgm:pt>
    <dgm:pt modelId="{6E9F322B-EB3A-45EA-B028-1BD9277BD00C}" type="asst">
      <dgm:prSet phldrT="[Texto]"/>
      <dgm:spPr/>
      <dgm:t>
        <a:bodyPr/>
        <a:lstStyle/>
        <a:p>
          <a:r>
            <a:rPr lang="es-ES" dirty="0"/>
            <a:t>régimen</a:t>
          </a:r>
        </a:p>
      </dgm:t>
    </dgm:pt>
    <dgm:pt modelId="{BA9DA812-6E0B-4C3C-B6AE-BF04784579B8}" type="parTrans" cxnId="{3F50E6C2-9B2B-4ED4-A351-D3AC36BB85E9}">
      <dgm:prSet/>
      <dgm:spPr/>
      <dgm:t>
        <a:bodyPr/>
        <a:lstStyle/>
        <a:p>
          <a:endParaRPr lang="es-ES"/>
        </a:p>
      </dgm:t>
    </dgm:pt>
    <dgm:pt modelId="{B5D69FDA-D9C7-4E39-8389-504BD6A5D07A}" type="sibTrans" cxnId="{3F50E6C2-9B2B-4ED4-A351-D3AC36BB85E9}">
      <dgm:prSet/>
      <dgm:spPr/>
      <dgm:t>
        <a:bodyPr/>
        <a:lstStyle/>
        <a:p>
          <a:endParaRPr lang="es-ES"/>
        </a:p>
      </dgm:t>
    </dgm:pt>
    <dgm:pt modelId="{AE65000E-AB7B-4B16-AE50-EE7FF63A2D0A}" type="asst">
      <dgm:prSet phldrT="[Texto]"/>
      <dgm:spPr/>
      <dgm:t>
        <a:bodyPr/>
        <a:lstStyle/>
        <a:p>
          <a:r>
            <a:rPr lang="es-ES" dirty="0"/>
            <a:t>módulo</a:t>
          </a:r>
        </a:p>
      </dgm:t>
    </dgm:pt>
    <dgm:pt modelId="{627F1122-EFBB-497C-9C8C-9F38D6B95A4B}" type="parTrans" cxnId="{2F6596D9-3F0C-48D1-8D61-49B194EACEEC}">
      <dgm:prSet/>
      <dgm:spPr/>
      <dgm:t>
        <a:bodyPr/>
        <a:lstStyle/>
        <a:p>
          <a:endParaRPr lang="es-ES"/>
        </a:p>
      </dgm:t>
    </dgm:pt>
    <dgm:pt modelId="{E8E5247E-EAD1-4DB2-A06C-7BA18F393AAC}" type="sibTrans" cxnId="{2F6596D9-3F0C-48D1-8D61-49B194EACEEC}">
      <dgm:prSet/>
      <dgm:spPr/>
      <dgm:t>
        <a:bodyPr/>
        <a:lstStyle/>
        <a:p>
          <a:endParaRPr lang="es-ES"/>
        </a:p>
      </dgm:t>
    </dgm:pt>
    <dgm:pt modelId="{2D97345D-BAEB-4319-8C8C-0117D1E872B1}" type="asst">
      <dgm:prSet phldrT="[Texto]"/>
      <dgm:spPr/>
      <dgm:t>
        <a:bodyPr/>
        <a:lstStyle/>
        <a:p>
          <a:r>
            <a:rPr lang="es-ES" dirty="0"/>
            <a:t>nombre</a:t>
          </a:r>
        </a:p>
      </dgm:t>
    </dgm:pt>
    <dgm:pt modelId="{D73C5704-5179-484D-B11D-248FB9C0DB98}" type="parTrans" cxnId="{751DA22C-F645-48A0-BDF8-C456007F8FF6}">
      <dgm:prSet/>
      <dgm:spPr/>
      <dgm:t>
        <a:bodyPr/>
        <a:lstStyle/>
        <a:p>
          <a:endParaRPr lang="es-ES"/>
        </a:p>
      </dgm:t>
    </dgm:pt>
    <dgm:pt modelId="{53502427-109F-446C-ACDC-4A9CBE05B087}" type="sibTrans" cxnId="{751DA22C-F645-48A0-BDF8-C456007F8FF6}">
      <dgm:prSet/>
      <dgm:spPr/>
      <dgm:t>
        <a:bodyPr/>
        <a:lstStyle/>
        <a:p>
          <a:endParaRPr lang="es-ES"/>
        </a:p>
      </dgm:t>
    </dgm:pt>
    <dgm:pt modelId="{9C0380CF-DAD3-495D-998A-D93116C789F5}" type="asst">
      <dgm:prSet phldrT="[Texto]"/>
      <dgm:spPr/>
      <dgm:t>
        <a:bodyPr/>
        <a:lstStyle/>
        <a:p>
          <a:r>
            <a:rPr lang="es-ES" dirty="0"/>
            <a:t>profesor</a:t>
          </a:r>
        </a:p>
      </dgm:t>
    </dgm:pt>
    <dgm:pt modelId="{F21B7B47-92CB-4A4F-91D8-592511FADCDF}" type="parTrans" cxnId="{B9B1E298-3BB1-4BB7-B529-C5B2A97A3E62}">
      <dgm:prSet/>
      <dgm:spPr/>
      <dgm:t>
        <a:bodyPr/>
        <a:lstStyle/>
        <a:p>
          <a:endParaRPr lang="es-ES"/>
        </a:p>
      </dgm:t>
    </dgm:pt>
    <dgm:pt modelId="{F0E4797C-C766-4BE4-B1C2-1CFED49E394F}" type="sibTrans" cxnId="{B9B1E298-3BB1-4BB7-B529-C5B2A97A3E62}">
      <dgm:prSet/>
      <dgm:spPr/>
      <dgm:t>
        <a:bodyPr/>
        <a:lstStyle/>
        <a:p>
          <a:endParaRPr lang="es-ES"/>
        </a:p>
      </dgm:t>
    </dgm:pt>
    <dgm:pt modelId="{0358F24B-8025-4551-9FFE-C2ED259C9FFC}" type="asst">
      <dgm:prSet phldrT="[Texto]"/>
      <dgm:spPr/>
      <dgm:t>
        <a:bodyPr/>
        <a:lstStyle/>
        <a:p>
          <a:r>
            <a:rPr lang="es-ES" dirty="0"/>
            <a:t>curso</a:t>
          </a:r>
        </a:p>
      </dgm:t>
    </dgm:pt>
    <dgm:pt modelId="{72CAB01B-D360-45C3-AE00-B4DCF55F0615}" type="parTrans" cxnId="{C728D934-1899-479B-9A37-D6BFE2E0B0CB}">
      <dgm:prSet/>
      <dgm:spPr/>
      <dgm:t>
        <a:bodyPr/>
        <a:lstStyle/>
        <a:p>
          <a:endParaRPr lang="es-ES"/>
        </a:p>
      </dgm:t>
    </dgm:pt>
    <dgm:pt modelId="{B48D9CF3-BB38-4BEC-91DC-C9C44AFF885C}" type="sibTrans" cxnId="{C728D934-1899-479B-9A37-D6BFE2E0B0CB}">
      <dgm:prSet/>
      <dgm:spPr/>
      <dgm:t>
        <a:bodyPr/>
        <a:lstStyle/>
        <a:p>
          <a:endParaRPr lang="es-ES"/>
        </a:p>
      </dgm:t>
    </dgm:pt>
    <dgm:pt modelId="{07A50300-76E6-4DC0-999F-6FB5F216D8F0}" type="asst">
      <dgm:prSet phldrT="[Texto]"/>
      <dgm:spPr/>
      <dgm:t>
        <a:bodyPr/>
        <a:lstStyle/>
        <a:p>
          <a:r>
            <a:rPr lang="es-ES" dirty="0"/>
            <a:t>horas</a:t>
          </a:r>
        </a:p>
      </dgm:t>
    </dgm:pt>
    <dgm:pt modelId="{C64BE46C-EFB2-4966-BFC0-11F5DD47679D}" type="parTrans" cxnId="{91D62673-5426-4A27-84EC-4420E920DA56}">
      <dgm:prSet/>
      <dgm:spPr/>
      <dgm:t>
        <a:bodyPr/>
        <a:lstStyle/>
        <a:p>
          <a:endParaRPr lang="es-ES"/>
        </a:p>
      </dgm:t>
    </dgm:pt>
    <dgm:pt modelId="{851C30D8-CC14-4EDB-895B-663417D8E721}" type="sibTrans" cxnId="{91D62673-5426-4A27-84EC-4420E920DA56}">
      <dgm:prSet/>
      <dgm:spPr/>
      <dgm:t>
        <a:bodyPr/>
        <a:lstStyle/>
        <a:p>
          <a:endParaRPr lang="es-ES"/>
        </a:p>
      </dgm:t>
    </dgm:pt>
    <dgm:pt modelId="{AAC0E909-1515-4C0B-851C-29B2F2B2D000}" type="asst">
      <dgm:prSet phldrT="[Texto]"/>
      <dgm:spPr/>
      <dgm:t>
        <a:bodyPr/>
        <a:lstStyle/>
        <a:p>
          <a:r>
            <a:rPr lang="es-ES" dirty="0"/>
            <a:t>módulo</a:t>
          </a:r>
        </a:p>
      </dgm:t>
    </dgm:pt>
    <dgm:pt modelId="{72DF9528-4E8C-4F19-A86E-B3FC98824EBC}" type="parTrans" cxnId="{123904F1-351A-4386-9DD5-00A4718F5BCD}">
      <dgm:prSet/>
      <dgm:spPr/>
      <dgm:t>
        <a:bodyPr/>
        <a:lstStyle/>
        <a:p>
          <a:endParaRPr lang="es-ES"/>
        </a:p>
      </dgm:t>
    </dgm:pt>
    <dgm:pt modelId="{004B97C4-9262-470C-81A9-B273B163DF3E}" type="sibTrans" cxnId="{123904F1-351A-4386-9DD5-00A4718F5BCD}">
      <dgm:prSet/>
      <dgm:spPr/>
      <dgm:t>
        <a:bodyPr/>
        <a:lstStyle/>
        <a:p>
          <a:endParaRPr lang="es-ES"/>
        </a:p>
      </dgm:t>
    </dgm:pt>
    <dgm:pt modelId="{FEDADF12-0548-42E1-B9E1-9A558668F1F8}" type="asst">
      <dgm:prSet phldrT="[Texto]"/>
      <dgm:spPr/>
      <dgm:t>
        <a:bodyPr/>
        <a:lstStyle/>
        <a:p>
          <a:r>
            <a:rPr lang="es-ES" dirty="0"/>
            <a:t>nombre</a:t>
          </a:r>
        </a:p>
      </dgm:t>
    </dgm:pt>
    <dgm:pt modelId="{8E5C4BCC-D331-42F9-97EF-46A3EE74D821}" type="parTrans" cxnId="{8263CDA8-EF57-47B4-BC6E-E69B4D8084B8}">
      <dgm:prSet/>
      <dgm:spPr/>
      <dgm:t>
        <a:bodyPr/>
        <a:lstStyle/>
        <a:p>
          <a:endParaRPr lang="es-ES"/>
        </a:p>
      </dgm:t>
    </dgm:pt>
    <dgm:pt modelId="{66B58F87-6497-461D-B311-E4A56DDF3263}" type="sibTrans" cxnId="{8263CDA8-EF57-47B4-BC6E-E69B4D8084B8}">
      <dgm:prSet/>
      <dgm:spPr/>
      <dgm:t>
        <a:bodyPr/>
        <a:lstStyle/>
        <a:p>
          <a:endParaRPr lang="es-ES"/>
        </a:p>
      </dgm:t>
    </dgm:pt>
    <dgm:pt modelId="{A5DE711C-8F7B-449B-A722-1815B8425405}" type="asst">
      <dgm:prSet phldrT="[Texto]"/>
      <dgm:spPr/>
      <dgm:t>
        <a:bodyPr/>
        <a:lstStyle/>
        <a:p>
          <a:r>
            <a:rPr lang="es-ES" dirty="0"/>
            <a:t>profesor</a:t>
          </a:r>
        </a:p>
      </dgm:t>
    </dgm:pt>
    <dgm:pt modelId="{6F2A6925-69CC-472E-8824-B6704612ABD4}" type="parTrans" cxnId="{5ECF3956-38EC-4B58-B629-792AF984AACA}">
      <dgm:prSet/>
      <dgm:spPr/>
      <dgm:t>
        <a:bodyPr/>
        <a:lstStyle/>
        <a:p>
          <a:endParaRPr lang="es-ES"/>
        </a:p>
      </dgm:t>
    </dgm:pt>
    <dgm:pt modelId="{18509B5D-FCDF-4D32-A7DA-61AB5B2EE8CF}" type="sibTrans" cxnId="{5ECF3956-38EC-4B58-B629-792AF984AACA}">
      <dgm:prSet/>
      <dgm:spPr/>
      <dgm:t>
        <a:bodyPr/>
        <a:lstStyle/>
        <a:p>
          <a:endParaRPr lang="es-ES"/>
        </a:p>
      </dgm:t>
    </dgm:pt>
    <dgm:pt modelId="{92ACBA1E-6C24-48BD-B3E6-AB70999B2653}" type="asst">
      <dgm:prSet phldrT="[Texto]"/>
      <dgm:spPr/>
      <dgm:t>
        <a:bodyPr/>
        <a:lstStyle/>
        <a:p>
          <a:r>
            <a:rPr lang="es-ES" dirty="0"/>
            <a:t>curso</a:t>
          </a:r>
        </a:p>
      </dgm:t>
    </dgm:pt>
    <dgm:pt modelId="{0C9B2DE9-E501-4D04-A55D-664C71AA9359}" type="parTrans" cxnId="{65854D8C-47AC-4BFF-B4F6-A57802883888}">
      <dgm:prSet/>
      <dgm:spPr/>
      <dgm:t>
        <a:bodyPr/>
        <a:lstStyle/>
        <a:p>
          <a:endParaRPr lang="es-ES"/>
        </a:p>
      </dgm:t>
    </dgm:pt>
    <dgm:pt modelId="{0E599689-FA2F-42AB-A5EF-07E3144587C0}" type="sibTrans" cxnId="{65854D8C-47AC-4BFF-B4F6-A57802883888}">
      <dgm:prSet/>
      <dgm:spPr/>
      <dgm:t>
        <a:bodyPr/>
        <a:lstStyle/>
        <a:p>
          <a:endParaRPr lang="es-ES"/>
        </a:p>
      </dgm:t>
    </dgm:pt>
    <dgm:pt modelId="{AEC1AC48-EE1A-4231-B038-1BB206599296}" type="asst">
      <dgm:prSet phldrT="[Texto]"/>
      <dgm:spPr/>
      <dgm:t>
        <a:bodyPr/>
        <a:lstStyle/>
        <a:p>
          <a:r>
            <a:rPr lang="es-ES" dirty="0"/>
            <a:t>horas</a:t>
          </a:r>
        </a:p>
      </dgm:t>
    </dgm:pt>
    <dgm:pt modelId="{2E735576-D2AA-4889-B525-7DFE0CD7AE03}" type="parTrans" cxnId="{64942880-FB6F-4ACB-87EB-6EA8C45BF868}">
      <dgm:prSet/>
      <dgm:spPr/>
      <dgm:t>
        <a:bodyPr/>
        <a:lstStyle/>
        <a:p>
          <a:endParaRPr lang="es-ES"/>
        </a:p>
      </dgm:t>
    </dgm:pt>
    <dgm:pt modelId="{CA4B503D-DD04-484A-825F-E58E11C7781B}" type="sibTrans" cxnId="{64942880-FB6F-4ACB-87EB-6EA8C45BF868}">
      <dgm:prSet/>
      <dgm:spPr/>
      <dgm:t>
        <a:bodyPr/>
        <a:lstStyle/>
        <a:p>
          <a:endParaRPr lang="es-ES"/>
        </a:p>
      </dgm:t>
    </dgm:pt>
    <dgm:pt modelId="{38765E6E-6654-413B-A40C-DB3EF3EC3586}" type="pres">
      <dgm:prSet presAssocID="{7CBC211B-8892-4115-911B-B015F2F0BB8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8462B77-A113-4C96-B932-BC0DA064D162}" type="pres">
      <dgm:prSet presAssocID="{8DFE39BD-CEB0-41B9-9DCE-DFF09A410F26}" presName="root1" presStyleCnt="0"/>
      <dgm:spPr/>
    </dgm:pt>
    <dgm:pt modelId="{02912A30-B641-44E3-B5E1-D721D1F3BAF3}" type="pres">
      <dgm:prSet presAssocID="{8DFE39BD-CEB0-41B9-9DCE-DFF09A410F2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0877E93-0B2A-4E6C-816A-2130EB4E71D6}" type="pres">
      <dgm:prSet presAssocID="{8DFE39BD-CEB0-41B9-9DCE-DFF09A410F26}" presName="level2hierChild" presStyleCnt="0"/>
      <dgm:spPr/>
    </dgm:pt>
    <dgm:pt modelId="{84300B3C-DFDF-4204-A188-178DFA33B721}" type="pres">
      <dgm:prSet presAssocID="{E3F377A6-89B3-41DA-827D-93DF9CE6DB5B}" presName="conn2-1" presStyleLbl="parChTrans1D2" presStyleIdx="0" presStyleCnt="4"/>
      <dgm:spPr/>
      <dgm:t>
        <a:bodyPr/>
        <a:lstStyle/>
        <a:p>
          <a:endParaRPr lang="es-ES"/>
        </a:p>
      </dgm:t>
    </dgm:pt>
    <dgm:pt modelId="{D54C8791-65E9-4CE3-AE0D-C9ABCBF20315}" type="pres">
      <dgm:prSet presAssocID="{E3F377A6-89B3-41DA-827D-93DF9CE6DB5B}" presName="connTx" presStyleLbl="parChTrans1D2" presStyleIdx="0" presStyleCnt="4"/>
      <dgm:spPr/>
      <dgm:t>
        <a:bodyPr/>
        <a:lstStyle/>
        <a:p>
          <a:endParaRPr lang="es-ES"/>
        </a:p>
      </dgm:t>
    </dgm:pt>
    <dgm:pt modelId="{D06E1DEB-D59F-4800-A1A8-A2930C5ABEF5}" type="pres">
      <dgm:prSet presAssocID="{E919F682-9DAC-403D-BC60-E61D245796D5}" presName="root2" presStyleCnt="0"/>
      <dgm:spPr/>
    </dgm:pt>
    <dgm:pt modelId="{D1693BCF-BEC4-4983-9882-BC51F12E21BF}" type="pres">
      <dgm:prSet presAssocID="{E919F682-9DAC-403D-BC60-E61D245796D5}" presName="LevelTwoTextNode" presStyleLbl="asst1" presStyleIdx="0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E4C5039-F328-439F-A0E6-0A09A4565310}" type="pres">
      <dgm:prSet presAssocID="{E919F682-9DAC-403D-BC60-E61D245796D5}" presName="level3hierChild" presStyleCnt="0"/>
      <dgm:spPr/>
    </dgm:pt>
    <dgm:pt modelId="{8FF7F44E-952C-42C5-AD4B-75F7BDCF382D}" type="pres">
      <dgm:prSet presAssocID="{BA9DA812-6E0B-4C3C-B6AE-BF04784579B8}" presName="conn2-1" presStyleLbl="parChTrans1D2" presStyleIdx="1" presStyleCnt="4"/>
      <dgm:spPr/>
      <dgm:t>
        <a:bodyPr/>
        <a:lstStyle/>
        <a:p>
          <a:endParaRPr lang="es-ES"/>
        </a:p>
      </dgm:t>
    </dgm:pt>
    <dgm:pt modelId="{1EFD23DD-BBCC-4E00-920F-61D09B704551}" type="pres">
      <dgm:prSet presAssocID="{BA9DA812-6E0B-4C3C-B6AE-BF04784579B8}" presName="connTx" presStyleLbl="parChTrans1D2" presStyleIdx="1" presStyleCnt="4"/>
      <dgm:spPr/>
      <dgm:t>
        <a:bodyPr/>
        <a:lstStyle/>
        <a:p>
          <a:endParaRPr lang="es-ES"/>
        </a:p>
      </dgm:t>
    </dgm:pt>
    <dgm:pt modelId="{0F5364D3-E2F8-4893-A786-AC0722F9307F}" type="pres">
      <dgm:prSet presAssocID="{6E9F322B-EB3A-45EA-B028-1BD9277BD00C}" presName="root2" presStyleCnt="0"/>
      <dgm:spPr/>
    </dgm:pt>
    <dgm:pt modelId="{6F4465CE-F692-4B11-803B-C7C8D9E886DD}" type="pres">
      <dgm:prSet presAssocID="{6E9F322B-EB3A-45EA-B028-1BD9277BD00C}" presName="LevelTwoTextNode" presStyleLbl="asst1" presStyleIdx="1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4535A4B-993F-46DB-B347-49689AB4FC49}" type="pres">
      <dgm:prSet presAssocID="{6E9F322B-EB3A-45EA-B028-1BD9277BD00C}" presName="level3hierChild" presStyleCnt="0"/>
      <dgm:spPr/>
    </dgm:pt>
    <dgm:pt modelId="{5AB941E4-D2E2-4768-BD66-C1389F7F5092}" type="pres">
      <dgm:prSet presAssocID="{627F1122-EFBB-497C-9C8C-9F38D6B95A4B}" presName="conn2-1" presStyleLbl="parChTrans1D2" presStyleIdx="2" presStyleCnt="4"/>
      <dgm:spPr/>
      <dgm:t>
        <a:bodyPr/>
        <a:lstStyle/>
        <a:p>
          <a:endParaRPr lang="es-ES"/>
        </a:p>
      </dgm:t>
    </dgm:pt>
    <dgm:pt modelId="{B14AE37C-FC88-462C-BFF7-BC054C0F487A}" type="pres">
      <dgm:prSet presAssocID="{627F1122-EFBB-497C-9C8C-9F38D6B95A4B}" presName="connTx" presStyleLbl="parChTrans1D2" presStyleIdx="2" presStyleCnt="4"/>
      <dgm:spPr/>
      <dgm:t>
        <a:bodyPr/>
        <a:lstStyle/>
        <a:p>
          <a:endParaRPr lang="es-ES"/>
        </a:p>
      </dgm:t>
    </dgm:pt>
    <dgm:pt modelId="{17BC21C5-FE70-47E2-AE60-A12CE6E483C1}" type="pres">
      <dgm:prSet presAssocID="{AE65000E-AB7B-4B16-AE50-EE7FF63A2D0A}" presName="root2" presStyleCnt="0"/>
      <dgm:spPr/>
    </dgm:pt>
    <dgm:pt modelId="{671C2577-37F2-4E78-A7BB-F3DA77F5EBE6}" type="pres">
      <dgm:prSet presAssocID="{AE65000E-AB7B-4B16-AE50-EE7FF63A2D0A}" presName="LevelTwoTextNode" presStyleLbl="asst1" presStyleIdx="2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CB86282-B4C0-4E5F-9832-5E8F6D0BC82B}" type="pres">
      <dgm:prSet presAssocID="{AE65000E-AB7B-4B16-AE50-EE7FF63A2D0A}" presName="level3hierChild" presStyleCnt="0"/>
      <dgm:spPr/>
    </dgm:pt>
    <dgm:pt modelId="{6A645D5A-61D9-4F25-A62D-193B6F3F89C0}" type="pres">
      <dgm:prSet presAssocID="{D73C5704-5179-484D-B11D-248FB9C0DB98}" presName="conn2-1" presStyleLbl="parChTrans1D3" presStyleIdx="0" presStyleCnt="8"/>
      <dgm:spPr/>
      <dgm:t>
        <a:bodyPr/>
        <a:lstStyle/>
        <a:p>
          <a:endParaRPr lang="es-ES"/>
        </a:p>
      </dgm:t>
    </dgm:pt>
    <dgm:pt modelId="{27274A71-E44D-424D-9E77-F6F6B1507F0F}" type="pres">
      <dgm:prSet presAssocID="{D73C5704-5179-484D-B11D-248FB9C0DB98}" presName="connTx" presStyleLbl="parChTrans1D3" presStyleIdx="0" presStyleCnt="8"/>
      <dgm:spPr/>
      <dgm:t>
        <a:bodyPr/>
        <a:lstStyle/>
        <a:p>
          <a:endParaRPr lang="es-ES"/>
        </a:p>
      </dgm:t>
    </dgm:pt>
    <dgm:pt modelId="{4C32964E-C7DB-4DC1-A8F5-96579BB9F051}" type="pres">
      <dgm:prSet presAssocID="{2D97345D-BAEB-4319-8C8C-0117D1E872B1}" presName="root2" presStyleCnt="0"/>
      <dgm:spPr/>
    </dgm:pt>
    <dgm:pt modelId="{A608F7D2-B882-4F32-8AEF-4DE44FCC0762}" type="pres">
      <dgm:prSet presAssocID="{2D97345D-BAEB-4319-8C8C-0117D1E872B1}" presName="LevelTwoTextNode" presStyleLbl="asst1" presStyleIdx="3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947C211-5E1C-4BB2-B6A2-0DA875316580}" type="pres">
      <dgm:prSet presAssocID="{2D97345D-BAEB-4319-8C8C-0117D1E872B1}" presName="level3hierChild" presStyleCnt="0"/>
      <dgm:spPr/>
    </dgm:pt>
    <dgm:pt modelId="{FD953AC0-E3C4-4C7F-9C77-F75530264D97}" type="pres">
      <dgm:prSet presAssocID="{F21B7B47-92CB-4A4F-91D8-592511FADCDF}" presName="conn2-1" presStyleLbl="parChTrans1D3" presStyleIdx="1" presStyleCnt="8"/>
      <dgm:spPr/>
      <dgm:t>
        <a:bodyPr/>
        <a:lstStyle/>
        <a:p>
          <a:endParaRPr lang="es-ES"/>
        </a:p>
      </dgm:t>
    </dgm:pt>
    <dgm:pt modelId="{645A7471-A795-40DD-A8CF-E3E429D27B38}" type="pres">
      <dgm:prSet presAssocID="{F21B7B47-92CB-4A4F-91D8-592511FADCDF}" presName="connTx" presStyleLbl="parChTrans1D3" presStyleIdx="1" presStyleCnt="8"/>
      <dgm:spPr/>
      <dgm:t>
        <a:bodyPr/>
        <a:lstStyle/>
        <a:p>
          <a:endParaRPr lang="es-ES"/>
        </a:p>
      </dgm:t>
    </dgm:pt>
    <dgm:pt modelId="{E263FDB8-34C4-45FB-85DE-9010ABED0014}" type="pres">
      <dgm:prSet presAssocID="{9C0380CF-DAD3-495D-998A-D93116C789F5}" presName="root2" presStyleCnt="0"/>
      <dgm:spPr/>
    </dgm:pt>
    <dgm:pt modelId="{A915ADF3-8ED1-4E7D-8971-FF097D1BEAD0}" type="pres">
      <dgm:prSet presAssocID="{9C0380CF-DAD3-495D-998A-D93116C789F5}" presName="LevelTwoTextNode" presStyleLbl="asst1" presStyleIdx="4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6557B04-9879-4544-B220-922B917AFEE9}" type="pres">
      <dgm:prSet presAssocID="{9C0380CF-DAD3-495D-998A-D93116C789F5}" presName="level3hierChild" presStyleCnt="0"/>
      <dgm:spPr/>
    </dgm:pt>
    <dgm:pt modelId="{2D3BB27C-8FCF-4810-BBDF-9C063B103EB5}" type="pres">
      <dgm:prSet presAssocID="{72CAB01B-D360-45C3-AE00-B4DCF55F0615}" presName="conn2-1" presStyleLbl="parChTrans1D3" presStyleIdx="2" presStyleCnt="8"/>
      <dgm:spPr/>
      <dgm:t>
        <a:bodyPr/>
        <a:lstStyle/>
        <a:p>
          <a:endParaRPr lang="es-ES"/>
        </a:p>
      </dgm:t>
    </dgm:pt>
    <dgm:pt modelId="{BC551726-0D53-4757-B1F3-F4836D35884A}" type="pres">
      <dgm:prSet presAssocID="{72CAB01B-D360-45C3-AE00-B4DCF55F0615}" presName="connTx" presStyleLbl="parChTrans1D3" presStyleIdx="2" presStyleCnt="8"/>
      <dgm:spPr/>
      <dgm:t>
        <a:bodyPr/>
        <a:lstStyle/>
        <a:p>
          <a:endParaRPr lang="es-ES"/>
        </a:p>
      </dgm:t>
    </dgm:pt>
    <dgm:pt modelId="{8D67F71E-3B0B-4A66-BB4D-EACF10418256}" type="pres">
      <dgm:prSet presAssocID="{0358F24B-8025-4551-9FFE-C2ED259C9FFC}" presName="root2" presStyleCnt="0"/>
      <dgm:spPr/>
    </dgm:pt>
    <dgm:pt modelId="{856DB03C-0BC1-40FF-B2F7-CE42C438E88D}" type="pres">
      <dgm:prSet presAssocID="{0358F24B-8025-4551-9FFE-C2ED259C9FFC}" presName="LevelTwoTextNode" presStyleLbl="asst1" presStyleIdx="5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BCB59C1-657C-4358-8111-27E9883A059A}" type="pres">
      <dgm:prSet presAssocID="{0358F24B-8025-4551-9FFE-C2ED259C9FFC}" presName="level3hierChild" presStyleCnt="0"/>
      <dgm:spPr/>
    </dgm:pt>
    <dgm:pt modelId="{2A692552-09AE-41A9-B56B-0EE447C4F6C2}" type="pres">
      <dgm:prSet presAssocID="{C64BE46C-EFB2-4966-BFC0-11F5DD47679D}" presName="conn2-1" presStyleLbl="parChTrans1D3" presStyleIdx="3" presStyleCnt="8"/>
      <dgm:spPr/>
      <dgm:t>
        <a:bodyPr/>
        <a:lstStyle/>
        <a:p>
          <a:endParaRPr lang="es-ES"/>
        </a:p>
      </dgm:t>
    </dgm:pt>
    <dgm:pt modelId="{56B800B8-BB40-4E0A-9742-C7E9920A36B5}" type="pres">
      <dgm:prSet presAssocID="{C64BE46C-EFB2-4966-BFC0-11F5DD47679D}" presName="connTx" presStyleLbl="parChTrans1D3" presStyleIdx="3" presStyleCnt="8"/>
      <dgm:spPr/>
      <dgm:t>
        <a:bodyPr/>
        <a:lstStyle/>
        <a:p>
          <a:endParaRPr lang="es-ES"/>
        </a:p>
      </dgm:t>
    </dgm:pt>
    <dgm:pt modelId="{F309FCAD-0761-46DB-8DEA-72C4F9B3974B}" type="pres">
      <dgm:prSet presAssocID="{07A50300-76E6-4DC0-999F-6FB5F216D8F0}" presName="root2" presStyleCnt="0"/>
      <dgm:spPr/>
    </dgm:pt>
    <dgm:pt modelId="{868E6C30-BF0F-442C-8756-16FBC87A3D72}" type="pres">
      <dgm:prSet presAssocID="{07A50300-76E6-4DC0-999F-6FB5F216D8F0}" presName="LevelTwoTextNode" presStyleLbl="asst1" presStyleIdx="6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4D5D784-8E3A-47C7-917F-381AD1F5752C}" type="pres">
      <dgm:prSet presAssocID="{07A50300-76E6-4DC0-999F-6FB5F216D8F0}" presName="level3hierChild" presStyleCnt="0"/>
      <dgm:spPr/>
    </dgm:pt>
    <dgm:pt modelId="{63254D7B-F4D8-414B-9086-743EE976E5F1}" type="pres">
      <dgm:prSet presAssocID="{72DF9528-4E8C-4F19-A86E-B3FC98824EBC}" presName="conn2-1" presStyleLbl="parChTrans1D2" presStyleIdx="3" presStyleCnt="4"/>
      <dgm:spPr/>
      <dgm:t>
        <a:bodyPr/>
        <a:lstStyle/>
        <a:p>
          <a:endParaRPr lang="es-ES"/>
        </a:p>
      </dgm:t>
    </dgm:pt>
    <dgm:pt modelId="{D9187A58-A7FF-4888-A218-8F645316EBCB}" type="pres">
      <dgm:prSet presAssocID="{72DF9528-4E8C-4F19-A86E-B3FC98824EBC}" presName="connTx" presStyleLbl="parChTrans1D2" presStyleIdx="3" presStyleCnt="4"/>
      <dgm:spPr/>
      <dgm:t>
        <a:bodyPr/>
        <a:lstStyle/>
        <a:p>
          <a:endParaRPr lang="es-ES"/>
        </a:p>
      </dgm:t>
    </dgm:pt>
    <dgm:pt modelId="{E923D99D-E803-460D-AA5B-2021437FEEB5}" type="pres">
      <dgm:prSet presAssocID="{AAC0E909-1515-4C0B-851C-29B2F2B2D000}" presName="root2" presStyleCnt="0"/>
      <dgm:spPr/>
    </dgm:pt>
    <dgm:pt modelId="{F394B28F-D504-411A-BCE3-BDF5C5D637BD}" type="pres">
      <dgm:prSet presAssocID="{AAC0E909-1515-4C0B-851C-29B2F2B2D000}" presName="LevelTwoTextNode" presStyleLbl="asst1" presStyleIdx="7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5FF739E-C922-4D5C-8279-C7362E7D7900}" type="pres">
      <dgm:prSet presAssocID="{AAC0E909-1515-4C0B-851C-29B2F2B2D000}" presName="level3hierChild" presStyleCnt="0"/>
      <dgm:spPr/>
    </dgm:pt>
    <dgm:pt modelId="{53F8B61F-7842-4D0F-9506-B3ABA6283360}" type="pres">
      <dgm:prSet presAssocID="{8E5C4BCC-D331-42F9-97EF-46A3EE74D821}" presName="conn2-1" presStyleLbl="parChTrans1D3" presStyleIdx="4" presStyleCnt="8"/>
      <dgm:spPr/>
      <dgm:t>
        <a:bodyPr/>
        <a:lstStyle/>
        <a:p>
          <a:endParaRPr lang="es-ES"/>
        </a:p>
      </dgm:t>
    </dgm:pt>
    <dgm:pt modelId="{B4D12169-D0A7-4BCF-A6FD-28FDFE17C208}" type="pres">
      <dgm:prSet presAssocID="{8E5C4BCC-D331-42F9-97EF-46A3EE74D821}" presName="connTx" presStyleLbl="parChTrans1D3" presStyleIdx="4" presStyleCnt="8"/>
      <dgm:spPr/>
      <dgm:t>
        <a:bodyPr/>
        <a:lstStyle/>
        <a:p>
          <a:endParaRPr lang="es-ES"/>
        </a:p>
      </dgm:t>
    </dgm:pt>
    <dgm:pt modelId="{AC4B99ED-BE8D-44CD-A8BD-3013D734B676}" type="pres">
      <dgm:prSet presAssocID="{FEDADF12-0548-42E1-B9E1-9A558668F1F8}" presName="root2" presStyleCnt="0"/>
      <dgm:spPr/>
    </dgm:pt>
    <dgm:pt modelId="{603E947C-14AE-4673-923D-EBC30CE19D8C}" type="pres">
      <dgm:prSet presAssocID="{FEDADF12-0548-42E1-B9E1-9A558668F1F8}" presName="LevelTwoTextNode" presStyleLbl="asst1" presStyleIdx="8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27362B-8698-4FF8-9647-574C7B7CCF3F}" type="pres">
      <dgm:prSet presAssocID="{FEDADF12-0548-42E1-B9E1-9A558668F1F8}" presName="level3hierChild" presStyleCnt="0"/>
      <dgm:spPr/>
    </dgm:pt>
    <dgm:pt modelId="{96333986-6BC6-4ED1-BFBD-A74353AE12A0}" type="pres">
      <dgm:prSet presAssocID="{6F2A6925-69CC-472E-8824-B6704612ABD4}" presName="conn2-1" presStyleLbl="parChTrans1D3" presStyleIdx="5" presStyleCnt="8"/>
      <dgm:spPr/>
      <dgm:t>
        <a:bodyPr/>
        <a:lstStyle/>
        <a:p>
          <a:endParaRPr lang="es-ES"/>
        </a:p>
      </dgm:t>
    </dgm:pt>
    <dgm:pt modelId="{26C167EA-EC53-4675-9438-AECACEBD54B1}" type="pres">
      <dgm:prSet presAssocID="{6F2A6925-69CC-472E-8824-B6704612ABD4}" presName="connTx" presStyleLbl="parChTrans1D3" presStyleIdx="5" presStyleCnt="8"/>
      <dgm:spPr/>
      <dgm:t>
        <a:bodyPr/>
        <a:lstStyle/>
        <a:p>
          <a:endParaRPr lang="es-ES"/>
        </a:p>
      </dgm:t>
    </dgm:pt>
    <dgm:pt modelId="{8874529E-9E55-4760-9DDC-E63768165247}" type="pres">
      <dgm:prSet presAssocID="{A5DE711C-8F7B-449B-A722-1815B8425405}" presName="root2" presStyleCnt="0"/>
      <dgm:spPr/>
    </dgm:pt>
    <dgm:pt modelId="{DAE72A63-3A70-465B-8B07-A5D18915A1A6}" type="pres">
      <dgm:prSet presAssocID="{A5DE711C-8F7B-449B-A722-1815B8425405}" presName="LevelTwoTextNode" presStyleLbl="asst1" presStyleIdx="9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3FFD11-B3F0-4636-B861-2589F9DAD367}" type="pres">
      <dgm:prSet presAssocID="{A5DE711C-8F7B-449B-A722-1815B8425405}" presName="level3hierChild" presStyleCnt="0"/>
      <dgm:spPr/>
    </dgm:pt>
    <dgm:pt modelId="{D5CEBC1D-109E-497D-86E9-95D1D7291FB7}" type="pres">
      <dgm:prSet presAssocID="{0C9B2DE9-E501-4D04-A55D-664C71AA9359}" presName="conn2-1" presStyleLbl="parChTrans1D3" presStyleIdx="6" presStyleCnt="8"/>
      <dgm:spPr/>
      <dgm:t>
        <a:bodyPr/>
        <a:lstStyle/>
        <a:p>
          <a:endParaRPr lang="es-ES"/>
        </a:p>
      </dgm:t>
    </dgm:pt>
    <dgm:pt modelId="{9CBAA4B5-016D-4165-9E60-116DC0A34C33}" type="pres">
      <dgm:prSet presAssocID="{0C9B2DE9-E501-4D04-A55D-664C71AA9359}" presName="connTx" presStyleLbl="parChTrans1D3" presStyleIdx="6" presStyleCnt="8"/>
      <dgm:spPr/>
      <dgm:t>
        <a:bodyPr/>
        <a:lstStyle/>
        <a:p>
          <a:endParaRPr lang="es-ES"/>
        </a:p>
      </dgm:t>
    </dgm:pt>
    <dgm:pt modelId="{509BF8C2-A27E-41EF-8B20-EEE17231270C}" type="pres">
      <dgm:prSet presAssocID="{92ACBA1E-6C24-48BD-B3E6-AB70999B2653}" presName="root2" presStyleCnt="0"/>
      <dgm:spPr/>
    </dgm:pt>
    <dgm:pt modelId="{2F4F8A8D-5B44-4F40-8E82-75494C037DC9}" type="pres">
      <dgm:prSet presAssocID="{92ACBA1E-6C24-48BD-B3E6-AB70999B2653}" presName="LevelTwoTextNode" presStyleLbl="asst1" presStyleIdx="10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A99AB5D-3449-4823-97FC-A0CB945C8156}" type="pres">
      <dgm:prSet presAssocID="{92ACBA1E-6C24-48BD-B3E6-AB70999B2653}" presName="level3hierChild" presStyleCnt="0"/>
      <dgm:spPr/>
    </dgm:pt>
    <dgm:pt modelId="{44E1EB18-E8A6-4EEE-B1D0-71111BC4F98C}" type="pres">
      <dgm:prSet presAssocID="{2E735576-D2AA-4889-B525-7DFE0CD7AE03}" presName="conn2-1" presStyleLbl="parChTrans1D3" presStyleIdx="7" presStyleCnt="8"/>
      <dgm:spPr/>
      <dgm:t>
        <a:bodyPr/>
        <a:lstStyle/>
        <a:p>
          <a:endParaRPr lang="es-ES"/>
        </a:p>
      </dgm:t>
    </dgm:pt>
    <dgm:pt modelId="{E8A47B6B-0EDC-4A1C-ACAD-6B44B4D27ED8}" type="pres">
      <dgm:prSet presAssocID="{2E735576-D2AA-4889-B525-7DFE0CD7AE03}" presName="connTx" presStyleLbl="parChTrans1D3" presStyleIdx="7" presStyleCnt="8"/>
      <dgm:spPr/>
      <dgm:t>
        <a:bodyPr/>
        <a:lstStyle/>
        <a:p>
          <a:endParaRPr lang="es-ES"/>
        </a:p>
      </dgm:t>
    </dgm:pt>
    <dgm:pt modelId="{C2910CFE-6F02-410B-8E8F-5E9C04C1C705}" type="pres">
      <dgm:prSet presAssocID="{AEC1AC48-EE1A-4231-B038-1BB206599296}" presName="root2" presStyleCnt="0"/>
      <dgm:spPr/>
    </dgm:pt>
    <dgm:pt modelId="{E3B700C1-57A9-4782-AB3E-A08814BE829D}" type="pres">
      <dgm:prSet presAssocID="{AEC1AC48-EE1A-4231-B038-1BB206599296}" presName="LevelTwoTextNode" presStyleLbl="asst1" presStyleIdx="11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4A9555D-9F87-47BF-8006-2B43CC9DF738}" type="pres">
      <dgm:prSet presAssocID="{AEC1AC48-EE1A-4231-B038-1BB206599296}" presName="level3hierChild" presStyleCnt="0"/>
      <dgm:spPr/>
    </dgm:pt>
  </dgm:ptLst>
  <dgm:cxnLst>
    <dgm:cxn modelId="{751DA22C-F645-48A0-BDF8-C456007F8FF6}" srcId="{AE65000E-AB7B-4B16-AE50-EE7FF63A2D0A}" destId="{2D97345D-BAEB-4319-8C8C-0117D1E872B1}" srcOrd="0" destOrd="0" parTransId="{D73C5704-5179-484D-B11D-248FB9C0DB98}" sibTransId="{53502427-109F-446C-ACDC-4A9CBE05B087}"/>
    <dgm:cxn modelId="{7EF5F864-8268-4A36-B19C-D6C11B53F014}" type="presOf" srcId="{6E9F322B-EB3A-45EA-B028-1BD9277BD00C}" destId="{6F4465CE-F692-4B11-803B-C7C8D9E886DD}" srcOrd="0" destOrd="0" presId="urn:microsoft.com/office/officeart/2008/layout/HorizontalMultiLevelHierarchy"/>
    <dgm:cxn modelId="{5ECF3956-38EC-4B58-B629-792AF984AACA}" srcId="{AAC0E909-1515-4C0B-851C-29B2F2B2D000}" destId="{A5DE711C-8F7B-449B-A722-1815B8425405}" srcOrd="1" destOrd="0" parTransId="{6F2A6925-69CC-472E-8824-B6704612ABD4}" sibTransId="{18509B5D-FCDF-4D32-A7DA-61AB5B2EE8CF}"/>
    <dgm:cxn modelId="{099D07B9-332D-40AD-AE4B-463CFE0463B6}" type="presOf" srcId="{D73C5704-5179-484D-B11D-248FB9C0DB98}" destId="{27274A71-E44D-424D-9E77-F6F6B1507F0F}" srcOrd="1" destOrd="0" presId="urn:microsoft.com/office/officeart/2008/layout/HorizontalMultiLevelHierarchy"/>
    <dgm:cxn modelId="{5D9C342A-BF99-4FB9-A18D-04002FDADB22}" type="presOf" srcId="{627F1122-EFBB-497C-9C8C-9F38D6B95A4B}" destId="{5AB941E4-D2E2-4768-BD66-C1389F7F5092}" srcOrd="0" destOrd="0" presId="urn:microsoft.com/office/officeart/2008/layout/HorizontalMultiLevelHierarchy"/>
    <dgm:cxn modelId="{B2340CF7-9062-4AF7-94D2-5BFE8CB551C1}" type="presOf" srcId="{6F2A6925-69CC-472E-8824-B6704612ABD4}" destId="{26C167EA-EC53-4675-9438-AECACEBD54B1}" srcOrd="1" destOrd="0" presId="urn:microsoft.com/office/officeart/2008/layout/HorizontalMultiLevelHierarchy"/>
    <dgm:cxn modelId="{B4A3283A-D9F5-40EF-93DC-8E8FCDFA28B2}" srcId="{8DFE39BD-CEB0-41B9-9DCE-DFF09A410F26}" destId="{E919F682-9DAC-403D-BC60-E61D245796D5}" srcOrd="0" destOrd="0" parTransId="{E3F377A6-89B3-41DA-827D-93DF9CE6DB5B}" sibTransId="{8CE38EF5-9FB0-4EF5-A8F1-7C6C609B13C8}"/>
    <dgm:cxn modelId="{C3E8AAE0-B7BC-47E4-93D8-E36866AD63A5}" type="presOf" srcId="{2E735576-D2AA-4889-B525-7DFE0CD7AE03}" destId="{E8A47B6B-0EDC-4A1C-ACAD-6B44B4D27ED8}" srcOrd="1" destOrd="0" presId="urn:microsoft.com/office/officeart/2008/layout/HorizontalMultiLevelHierarchy"/>
    <dgm:cxn modelId="{B6BD2654-0FF1-479C-9ADB-08F4417F260C}" type="presOf" srcId="{AE65000E-AB7B-4B16-AE50-EE7FF63A2D0A}" destId="{671C2577-37F2-4E78-A7BB-F3DA77F5EBE6}" srcOrd="0" destOrd="0" presId="urn:microsoft.com/office/officeart/2008/layout/HorizontalMultiLevelHierarchy"/>
    <dgm:cxn modelId="{65854D8C-47AC-4BFF-B4F6-A57802883888}" srcId="{AAC0E909-1515-4C0B-851C-29B2F2B2D000}" destId="{92ACBA1E-6C24-48BD-B3E6-AB70999B2653}" srcOrd="2" destOrd="0" parTransId="{0C9B2DE9-E501-4D04-A55D-664C71AA9359}" sibTransId="{0E599689-FA2F-42AB-A5EF-07E3144587C0}"/>
    <dgm:cxn modelId="{64942880-FB6F-4ACB-87EB-6EA8C45BF868}" srcId="{AAC0E909-1515-4C0B-851C-29B2F2B2D000}" destId="{AEC1AC48-EE1A-4231-B038-1BB206599296}" srcOrd="3" destOrd="0" parTransId="{2E735576-D2AA-4889-B525-7DFE0CD7AE03}" sibTransId="{CA4B503D-DD04-484A-825F-E58E11C7781B}"/>
    <dgm:cxn modelId="{AE4BEF55-DD36-4C76-B1A1-E77C430E07FA}" type="presOf" srcId="{C64BE46C-EFB2-4966-BFC0-11F5DD47679D}" destId="{2A692552-09AE-41A9-B56B-0EE447C4F6C2}" srcOrd="0" destOrd="0" presId="urn:microsoft.com/office/officeart/2008/layout/HorizontalMultiLevelHierarchy"/>
    <dgm:cxn modelId="{B9B1E298-3BB1-4BB7-B529-C5B2A97A3E62}" srcId="{AE65000E-AB7B-4B16-AE50-EE7FF63A2D0A}" destId="{9C0380CF-DAD3-495D-998A-D93116C789F5}" srcOrd="1" destOrd="0" parTransId="{F21B7B47-92CB-4A4F-91D8-592511FADCDF}" sibTransId="{F0E4797C-C766-4BE4-B1C2-1CFED49E394F}"/>
    <dgm:cxn modelId="{2F6596D9-3F0C-48D1-8D61-49B194EACEEC}" srcId="{8DFE39BD-CEB0-41B9-9DCE-DFF09A410F26}" destId="{AE65000E-AB7B-4B16-AE50-EE7FF63A2D0A}" srcOrd="2" destOrd="0" parTransId="{627F1122-EFBB-497C-9C8C-9F38D6B95A4B}" sibTransId="{E8E5247E-EAD1-4DB2-A06C-7BA18F393AAC}"/>
    <dgm:cxn modelId="{C534494C-A194-4DC5-8A18-B80C505A779D}" type="presOf" srcId="{BA9DA812-6E0B-4C3C-B6AE-BF04784579B8}" destId="{1EFD23DD-BBCC-4E00-920F-61D09B704551}" srcOrd="1" destOrd="0" presId="urn:microsoft.com/office/officeart/2008/layout/HorizontalMultiLevelHierarchy"/>
    <dgm:cxn modelId="{75D5391A-7002-43A4-8188-D3E555850C1A}" type="presOf" srcId="{72CAB01B-D360-45C3-AE00-B4DCF55F0615}" destId="{BC551726-0D53-4757-B1F3-F4836D35884A}" srcOrd="1" destOrd="0" presId="urn:microsoft.com/office/officeart/2008/layout/HorizontalMultiLevelHierarchy"/>
    <dgm:cxn modelId="{9F1FE92D-75EC-420A-9B36-3FBA76F99636}" type="presOf" srcId="{72DF9528-4E8C-4F19-A86E-B3FC98824EBC}" destId="{63254D7B-F4D8-414B-9086-743EE976E5F1}" srcOrd="0" destOrd="0" presId="urn:microsoft.com/office/officeart/2008/layout/HorizontalMultiLevelHierarchy"/>
    <dgm:cxn modelId="{ECC83203-EAF5-4B32-85DD-275E10C0C529}" type="presOf" srcId="{F21B7B47-92CB-4A4F-91D8-592511FADCDF}" destId="{FD953AC0-E3C4-4C7F-9C77-F75530264D97}" srcOrd="0" destOrd="0" presId="urn:microsoft.com/office/officeart/2008/layout/HorizontalMultiLevelHierarchy"/>
    <dgm:cxn modelId="{FA4747B0-1A79-45E3-B415-EC91F6A3DEE9}" type="presOf" srcId="{D73C5704-5179-484D-B11D-248FB9C0DB98}" destId="{6A645D5A-61D9-4F25-A62D-193B6F3F89C0}" srcOrd="0" destOrd="0" presId="urn:microsoft.com/office/officeart/2008/layout/HorizontalMultiLevelHierarchy"/>
    <dgm:cxn modelId="{C31B3AA4-AA1E-491C-A8F6-5F0D0B595175}" type="presOf" srcId="{0C9B2DE9-E501-4D04-A55D-664C71AA9359}" destId="{9CBAA4B5-016D-4165-9E60-116DC0A34C33}" srcOrd="1" destOrd="0" presId="urn:microsoft.com/office/officeart/2008/layout/HorizontalMultiLevelHierarchy"/>
    <dgm:cxn modelId="{1C051AEE-C1AE-48E7-9F05-1BBA9061AF77}" type="presOf" srcId="{AAC0E909-1515-4C0B-851C-29B2F2B2D000}" destId="{F394B28F-D504-411A-BCE3-BDF5C5D637BD}" srcOrd="0" destOrd="0" presId="urn:microsoft.com/office/officeart/2008/layout/HorizontalMultiLevelHierarchy"/>
    <dgm:cxn modelId="{3F128268-57D4-4CC8-9FE5-B79819AABC83}" type="presOf" srcId="{0358F24B-8025-4551-9FFE-C2ED259C9FFC}" destId="{856DB03C-0BC1-40FF-B2F7-CE42C438E88D}" srcOrd="0" destOrd="0" presId="urn:microsoft.com/office/officeart/2008/layout/HorizontalMultiLevelHierarchy"/>
    <dgm:cxn modelId="{434E4AB3-18FD-4AA3-9BE9-EB753EFE1302}" type="presOf" srcId="{92ACBA1E-6C24-48BD-B3E6-AB70999B2653}" destId="{2F4F8A8D-5B44-4F40-8E82-75494C037DC9}" srcOrd="0" destOrd="0" presId="urn:microsoft.com/office/officeart/2008/layout/HorizontalMultiLevelHierarchy"/>
    <dgm:cxn modelId="{9B0A2D7B-167D-4B8B-8A1A-971487CE1D8F}" type="presOf" srcId="{07A50300-76E6-4DC0-999F-6FB5F216D8F0}" destId="{868E6C30-BF0F-442C-8756-16FBC87A3D72}" srcOrd="0" destOrd="0" presId="urn:microsoft.com/office/officeart/2008/layout/HorizontalMultiLevelHierarchy"/>
    <dgm:cxn modelId="{4E0A5CD5-8B62-481B-8706-1F0F238667B6}" type="presOf" srcId="{627F1122-EFBB-497C-9C8C-9F38D6B95A4B}" destId="{B14AE37C-FC88-462C-BFF7-BC054C0F487A}" srcOrd="1" destOrd="0" presId="urn:microsoft.com/office/officeart/2008/layout/HorizontalMultiLevelHierarchy"/>
    <dgm:cxn modelId="{032A994C-EA63-458C-913F-F44EA0AF6E25}" type="presOf" srcId="{A5DE711C-8F7B-449B-A722-1815B8425405}" destId="{DAE72A63-3A70-465B-8B07-A5D18915A1A6}" srcOrd="0" destOrd="0" presId="urn:microsoft.com/office/officeart/2008/layout/HorizontalMultiLevelHierarchy"/>
    <dgm:cxn modelId="{E013D1B0-9818-477D-ADE0-98669A1890A1}" type="presOf" srcId="{E3F377A6-89B3-41DA-827D-93DF9CE6DB5B}" destId="{D54C8791-65E9-4CE3-AE0D-C9ABCBF20315}" srcOrd="1" destOrd="0" presId="urn:microsoft.com/office/officeart/2008/layout/HorizontalMultiLevelHierarchy"/>
    <dgm:cxn modelId="{03593DBC-4C89-4EAE-93FB-641609585DDE}" type="presOf" srcId="{F21B7B47-92CB-4A4F-91D8-592511FADCDF}" destId="{645A7471-A795-40DD-A8CF-E3E429D27B38}" srcOrd="1" destOrd="0" presId="urn:microsoft.com/office/officeart/2008/layout/HorizontalMultiLevelHierarchy"/>
    <dgm:cxn modelId="{7A61C988-B505-415A-B302-7DD8A9BFA812}" type="presOf" srcId="{FEDADF12-0548-42E1-B9E1-9A558668F1F8}" destId="{603E947C-14AE-4673-923D-EBC30CE19D8C}" srcOrd="0" destOrd="0" presId="urn:microsoft.com/office/officeart/2008/layout/HorizontalMultiLevelHierarchy"/>
    <dgm:cxn modelId="{570F5105-4F93-4A4B-B240-360354272497}" type="presOf" srcId="{6F2A6925-69CC-472E-8824-B6704612ABD4}" destId="{96333986-6BC6-4ED1-BFBD-A74353AE12A0}" srcOrd="0" destOrd="0" presId="urn:microsoft.com/office/officeart/2008/layout/HorizontalMultiLevelHierarchy"/>
    <dgm:cxn modelId="{3AC7DFC2-2102-4F33-B66B-D1B57406F705}" type="presOf" srcId="{2D97345D-BAEB-4319-8C8C-0117D1E872B1}" destId="{A608F7D2-B882-4F32-8AEF-4DE44FCC0762}" srcOrd="0" destOrd="0" presId="urn:microsoft.com/office/officeart/2008/layout/HorizontalMultiLevelHierarchy"/>
    <dgm:cxn modelId="{8BDD1313-799D-4A89-A138-7102E2F55850}" type="presOf" srcId="{8DFE39BD-CEB0-41B9-9DCE-DFF09A410F26}" destId="{02912A30-B641-44E3-B5E1-D721D1F3BAF3}" srcOrd="0" destOrd="0" presId="urn:microsoft.com/office/officeart/2008/layout/HorizontalMultiLevelHierarchy"/>
    <dgm:cxn modelId="{B5BFE377-BD43-4D83-B0B3-D010BA8B61CA}" srcId="{7CBC211B-8892-4115-911B-B015F2F0BB8A}" destId="{8DFE39BD-CEB0-41B9-9DCE-DFF09A410F26}" srcOrd="0" destOrd="0" parTransId="{4E481153-4EDD-41B2-9C12-5B696B501F82}" sibTransId="{75FE3658-854B-488F-B89F-9EDE96161751}"/>
    <dgm:cxn modelId="{7E6422CA-2BEC-4039-A9FF-CCE98C8E8643}" type="presOf" srcId="{C64BE46C-EFB2-4966-BFC0-11F5DD47679D}" destId="{56B800B8-BB40-4E0A-9742-C7E9920A36B5}" srcOrd="1" destOrd="0" presId="urn:microsoft.com/office/officeart/2008/layout/HorizontalMultiLevelHierarchy"/>
    <dgm:cxn modelId="{2A4F3DE5-5266-4E45-8BA6-336CE2A9BDC2}" type="presOf" srcId="{8E5C4BCC-D331-42F9-97EF-46A3EE74D821}" destId="{B4D12169-D0A7-4BCF-A6FD-28FDFE17C208}" srcOrd="1" destOrd="0" presId="urn:microsoft.com/office/officeart/2008/layout/HorizontalMultiLevelHierarchy"/>
    <dgm:cxn modelId="{7808BCD0-2F61-42EF-B6C1-DE2940DB8F59}" type="presOf" srcId="{E3F377A6-89B3-41DA-827D-93DF9CE6DB5B}" destId="{84300B3C-DFDF-4204-A188-178DFA33B721}" srcOrd="0" destOrd="0" presId="urn:microsoft.com/office/officeart/2008/layout/HorizontalMultiLevelHierarchy"/>
    <dgm:cxn modelId="{A0083ACB-36D4-4B51-871E-99DAC82E5367}" type="presOf" srcId="{8E5C4BCC-D331-42F9-97EF-46A3EE74D821}" destId="{53F8B61F-7842-4D0F-9506-B3ABA6283360}" srcOrd="0" destOrd="0" presId="urn:microsoft.com/office/officeart/2008/layout/HorizontalMultiLevelHierarchy"/>
    <dgm:cxn modelId="{A031EADA-CC45-4E07-93BD-C2F45AD6A429}" type="presOf" srcId="{AEC1AC48-EE1A-4231-B038-1BB206599296}" destId="{E3B700C1-57A9-4782-AB3E-A08814BE829D}" srcOrd="0" destOrd="0" presId="urn:microsoft.com/office/officeart/2008/layout/HorizontalMultiLevelHierarchy"/>
    <dgm:cxn modelId="{D3604BC3-331A-4F4F-AC34-D78F4F4531C7}" type="presOf" srcId="{BA9DA812-6E0B-4C3C-B6AE-BF04784579B8}" destId="{8FF7F44E-952C-42C5-AD4B-75F7BDCF382D}" srcOrd="0" destOrd="0" presId="urn:microsoft.com/office/officeart/2008/layout/HorizontalMultiLevelHierarchy"/>
    <dgm:cxn modelId="{8FD27E0D-9F82-49E9-8163-2E6F2C8C41EE}" type="presOf" srcId="{0C9B2DE9-E501-4D04-A55D-664C71AA9359}" destId="{D5CEBC1D-109E-497D-86E9-95D1D7291FB7}" srcOrd="0" destOrd="0" presId="urn:microsoft.com/office/officeart/2008/layout/HorizontalMultiLevelHierarchy"/>
    <dgm:cxn modelId="{3F50E6C2-9B2B-4ED4-A351-D3AC36BB85E9}" srcId="{8DFE39BD-CEB0-41B9-9DCE-DFF09A410F26}" destId="{6E9F322B-EB3A-45EA-B028-1BD9277BD00C}" srcOrd="1" destOrd="0" parTransId="{BA9DA812-6E0B-4C3C-B6AE-BF04784579B8}" sibTransId="{B5D69FDA-D9C7-4E39-8389-504BD6A5D07A}"/>
    <dgm:cxn modelId="{8263CDA8-EF57-47B4-BC6E-E69B4D8084B8}" srcId="{AAC0E909-1515-4C0B-851C-29B2F2B2D000}" destId="{FEDADF12-0548-42E1-B9E1-9A558668F1F8}" srcOrd="0" destOrd="0" parTransId="{8E5C4BCC-D331-42F9-97EF-46A3EE74D821}" sibTransId="{66B58F87-6497-461D-B311-E4A56DDF3263}"/>
    <dgm:cxn modelId="{93A521B8-9BC0-4CE9-B55A-CD3B6FC22D8D}" type="presOf" srcId="{9C0380CF-DAD3-495D-998A-D93116C789F5}" destId="{A915ADF3-8ED1-4E7D-8971-FF097D1BEAD0}" srcOrd="0" destOrd="0" presId="urn:microsoft.com/office/officeart/2008/layout/HorizontalMultiLevelHierarchy"/>
    <dgm:cxn modelId="{B4A5CA49-6EAE-4A3A-BA40-8B5EE42F4438}" type="presOf" srcId="{72CAB01B-D360-45C3-AE00-B4DCF55F0615}" destId="{2D3BB27C-8FCF-4810-BBDF-9C063B103EB5}" srcOrd="0" destOrd="0" presId="urn:microsoft.com/office/officeart/2008/layout/HorizontalMultiLevelHierarchy"/>
    <dgm:cxn modelId="{91D62673-5426-4A27-84EC-4420E920DA56}" srcId="{AE65000E-AB7B-4B16-AE50-EE7FF63A2D0A}" destId="{07A50300-76E6-4DC0-999F-6FB5F216D8F0}" srcOrd="3" destOrd="0" parTransId="{C64BE46C-EFB2-4966-BFC0-11F5DD47679D}" sibTransId="{851C30D8-CC14-4EDB-895B-663417D8E721}"/>
    <dgm:cxn modelId="{DF633339-CDC1-495F-B9B3-07C1DE340B40}" type="presOf" srcId="{E919F682-9DAC-403D-BC60-E61D245796D5}" destId="{D1693BCF-BEC4-4983-9882-BC51F12E21BF}" srcOrd="0" destOrd="0" presId="urn:microsoft.com/office/officeart/2008/layout/HorizontalMultiLevelHierarchy"/>
    <dgm:cxn modelId="{B34C96DF-79A7-4A92-B98D-AA7848814FAA}" type="presOf" srcId="{7CBC211B-8892-4115-911B-B015F2F0BB8A}" destId="{38765E6E-6654-413B-A40C-DB3EF3EC3586}" srcOrd="0" destOrd="0" presId="urn:microsoft.com/office/officeart/2008/layout/HorizontalMultiLevelHierarchy"/>
    <dgm:cxn modelId="{4D988AFE-1C8C-42A0-A03F-017F67C5072D}" type="presOf" srcId="{2E735576-D2AA-4889-B525-7DFE0CD7AE03}" destId="{44E1EB18-E8A6-4EEE-B1D0-71111BC4F98C}" srcOrd="0" destOrd="0" presId="urn:microsoft.com/office/officeart/2008/layout/HorizontalMultiLevelHierarchy"/>
    <dgm:cxn modelId="{123904F1-351A-4386-9DD5-00A4718F5BCD}" srcId="{8DFE39BD-CEB0-41B9-9DCE-DFF09A410F26}" destId="{AAC0E909-1515-4C0B-851C-29B2F2B2D000}" srcOrd="3" destOrd="0" parTransId="{72DF9528-4E8C-4F19-A86E-B3FC98824EBC}" sibTransId="{004B97C4-9262-470C-81A9-B273B163DF3E}"/>
    <dgm:cxn modelId="{F970267B-74E0-460B-AF76-DA3CCCBAAD6A}" type="presOf" srcId="{72DF9528-4E8C-4F19-A86E-B3FC98824EBC}" destId="{D9187A58-A7FF-4888-A218-8F645316EBCB}" srcOrd="1" destOrd="0" presId="urn:microsoft.com/office/officeart/2008/layout/HorizontalMultiLevelHierarchy"/>
    <dgm:cxn modelId="{C728D934-1899-479B-9A37-D6BFE2E0B0CB}" srcId="{AE65000E-AB7B-4B16-AE50-EE7FF63A2D0A}" destId="{0358F24B-8025-4551-9FFE-C2ED259C9FFC}" srcOrd="2" destOrd="0" parTransId="{72CAB01B-D360-45C3-AE00-B4DCF55F0615}" sibTransId="{B48D9CF3-BB38-4BEC-91DC-C9C44AFF885C}"/>
    <dgm:cxn modelId="{26C70E37-AA2A-488C-82A7-617F749958EF}" type="presParOf" srcId="{38765E6E-6654-413B-A40C-DB3EF3EC3586}" destId="{C8462B77-A113-4C96-B932-BC0DA064D162}" srcOrd="0" destOrd="0" presId="urn:microsoft.com/office/officeart/2008/layout/HorizontalMultiLevelHierarchy"/>
    <dgm:cxn modelId="{77EAF6F7-FABC-404B-A60E-4394DC69B08E}" type="presParOf" srcId="{C8462B77-A113-4C96-B932-BC0DA064D162}" destId="{02912A30-B641-44E3-B5E1-D721D1F3BAF3}" srcOrd="0" destOrd="0" presId="urn:microsoft.com/office/officeart/2008/layout/HorizontalMultiLevelHierarchy"/>
    <dgm:cxn modelId="{399D2204-7485-4750-9CE9-CC5FDD9CA94D}" type="presParOf" srcId="{C8462B77-A113-4C96-B932-BC0DA064D162}" destId="{C0877E93-0B2A-4E6C-816A-2130EB4E71D6}" srcOrd="1" destOrd="0" presId="urn:microsoft.com/office/officeart/2008/layout/HorizontalMultiLevelHierarchy"/>
    <dgm:cxn modelId="{DBA3E6DA-659C-4C0A-BCC7-00E991B3ED20}" type="presParOf" srcId="{C0877E93-0B2A-4E6C-816A-2130EB4E71D6}" destId="{84300B3C-DFDF-4204-A188-178DFA33B721}" srcOrd="0" destOrd="0" presId="urn:microsoft.com/office/officeart/2008/layout/HorizontalMultiLevelHierarchy"/>
    <dgm:cxn modelId="{18A23625-AF95-4D7A-80D8-19CAED836950}" type="presParOf" srcId="{84300B3C-DFDF-4204-A188-178DFA33B721}" destId="{D54C8791-65E9-4CE3-AE0D-C9ABCBF20315}" srcOrd="0" destOrd="0" presId="urn:microsoft.com/office/officeart/2008/layout/HorizontalMultiLevelHierarchy"/>
    <dgm:cxn modelId="{F6124AB6-F4ED-4E4D-B55F-80C171872A52}" type="presParOf" srcId="{C0877E93-0B2A-4E6C-816A-2130EB4E71D6}" destId="{D06E1DEB-D59F-4800-A1A8-A2930C5ABEF5}" srcOrd="1" destOrd="0" presId="urn:microsoft.com/office/officeart/2008/layout/HorizontalMultiLevelHierarchy"/>
    <dgm:cxn modelId="{926596EF-D615-439E-B7A1-2C979018FAF3}" type="presParOf" srcId="{D06E1DEB-D59F-4800-A1A8-A2930C5ABEF5}" destId="{D1693BCF-BEC4-4983-9882-BC51F12E21BF}" srcOrd="0" destOrd="0" presId="urn:microsoft.com/office/officeart/2008/layout/HorizontalMultiLevelHierarchy"/>
    <dgm:cxn modelId="{9F3412D5-370C-4561-ADD0-3F14943B7430}" type="presParOf" srcId="{D06E1DEB-D59F-4800-A1A8-A2930C5ABEF5}" destId="{EE4C5039-F328-439F-A0E6-0A09A4565310}" srcOrd="1" destOrd="0" presId="urn:microsoft.com/office/officeart/2008/layout/HorizontalMultiLevelHierarchy"/>
    <dgm:cxn modelId="{49A53932-048E-4999-A9E4-0DD5A9164464}" type="presParOf" srcId="{C0877E93-0B2A-4E6C-816A-2130EB4E71D6}" destId="{8FF7F44E-952C-42C5-AD4B-75F7BDCF382D}" srcOrd="2" destOrd="0" presId="urn:microsoft.com/office/officeart/2008/layout/HorizontalMultiLevelHierarchy"/>
    <dgm:cxn modelId="{1114F9CC-0DEA-47C3-93BD-7F70FD1A35B1}" type="presParOf" srcId="{8FF7F44E-952C-42C5-AD4B-75F7BDCF382D}" destId="{1EFD23DD-BBCC-4E00-920F-61D09B704551}" srcOrd="0" destOrd="0" presId="urn:microsoft.com/office/officeart/2008/layout/HorizontalMultiLevelHierarchy"/>
    <dgm:cxn modelId="{92E93D2D-91F9-4123-9218-BC64CFF1F290}" type="presParOf" srcId="{C0877E93-0B2A-4E6C-816A-2130EB4E71D6}" destId="{0F5364D3-E2F8-4893-A786-AC0722F9307F}" srcOrd="3" destOrd="0" presId="urn:microsoft.com/office/officeart/2008/layout/HorizontalMultiLevelHierarchy"/>
    <dgm:cxn modelId="{F34F8310-E2D7-4985-B815-F28545D42C5C}" type="presParOf" srcId="{0F5364D3-E2F8-4893-A786-AC0722F9307F}" destId="{6F4465CE-F692-4B11-803B-C7C8D9E886DD}" srcOrd="0" destOrd="0" presId="urn:microsoft.com/office/officeart/2008/layout/HorizontalMultiLevelHierarchy"/>
    <dgm:cxn modelId="{90E6C611-199A-4C1C-B81B-A2264AD67189}" type="presParOf" srcId="{0F5364D3-E2F8-4893-A786-AC0722F9307F}" destId="{14535A4B-993F-46DB-B347-49689AB4FC49}" srcOrd="1" destOrd="0" presId="urn:microsoft.com/office/officeart/2008/layout/HorizontalMultiLevelHierarchy"/>
    <dgm:cxn modelId="{24AFFCAD-BD24-4ECF-B8EE-78C2EE28DC33}" type="presParOf" srcId="{C0877E93-0B2A-4E6C-816A-2130EB4E71D6}" destId="{5AB941E4-D2E2-4768-BD66-C1389F7F5092}" srcOrd="4" destOrd="0" presId="urn:microsoft.com/office/officeart/2008/layout/HorizontalMultiLevelHierarchy"/>
    <dgm:cxn modelId="{75B2BEC3-F0F1-4F75-B06C-8993A040A46A}" type="presParOf" srcId="{5AB941E4-D2E2-4768-BD66-C1389F7F5092}" destId="{B14AE37C-FC88-462C-BFF7-BC054C0F487A}" srcOrd="0" destOrd="0" presId="urn:microsoft.com/office/officeart/2008/layout/HorizontalMultiLevelHierarchy"/>
    <dgm:cxn modelId="{84CA3119-A87A-4971-BE71-4DDDEE53C0CC}" type="presParOf" srcId="{C0877E93-0B2A-4E6C-816A-2130EB4E71D6}" destId="{17BC21C5-FE70-47E2-AE60-A12CE6E483C1}" srcOrd="5" destOrd="0" presId="urn:microsoft.com/office/officeart/2008/layout/HorizontalMultiLevelHierarchy"/>
    <dgm:cxn modelId="{7FC63AC1-891A-47B2-8F47-EC2EBE29FA19}" type="presParOf" srcId="{17BC21C5-FE70-47E2-AE60-A12CE6E483C1}" destId="{671C2577-37F2-4E78-A7BB-F3DA77F5EBE6}" srcOrd="0" destOrd="0" presId="urn:microsoft.com/office/officeart/2008/layout/HorizontalMultiLevelHierarchy"/>
    <dgm:cxn modelId="{78F0889A-ADD8-4A20-99FD-6C42ECFD8196}" type="presParOf" srcId="{17BC21C5-FE70-47E2-AE60-A12CE6E483C1}" destId="{ACB86282-B4C0-4E5F-9832-5E8F6D0BC82B}" srcOrd="1" destOrd="0" presId="urn:microsoft.com/office/officeart/2008/layout/HorizontalMultiLevelHierarchy"/>
    <dgm:cxn modelId="{492F5CF2-8F79-40A3-8D92-1B062790CF52}" type="presParOf" srcId="{ACB86282-B4C0-4E5F-9832-5E8F6D0BC82B}" destId="{6A645D5A-61D9-4F25-A62D-193B6F3F89C0}" srcOrd="0" destOrd="0" presId="urn:microsoft.com/office/officeart/2008/layout/HorizontalMultiLevelHierarchy"/>
    <dgm:cxn modelId="{03A17109-295E-49A4-ACEB-EBC48F295444}" type="presParOf" srcId="{6A645D5A-61D9-4F25-A62D-193B6F3F89C0}" destId="{27274A71-E44D-424D-9E77-F6F6B1507F0F}" srcOrd="0" destOrd="0" presId="urn:microsoft.com/office/officeart/2008/layout/HorizontalMultiLevelHierarchy"/>
    <dgm:cxn modelId="{93D7B06F-78A5-4D1F-AEEB-56C9812B1522}" type="presParOf" srcId="{ACB86282-B4C0-4E5F-9832-5E8F6D0BC82B}" destId="{4C32964E-C7DB-4DC1-A8F5-96579BB9F051}" srcOrd="1" destOrd="0" presId="urn:microsoft.com/office/officeart/2008/layout/HorizontalMultiLevelHierarchy"/>
    <dgm:cxn modelId="{BADD7778-8948-4C33-AAA1-7D8373509362}" type="presParOf" srcId="{4C32964E-C7DB-4DC1-A8F5-96579BB9F051}" destId="{A608F7D2-B882-4F32-8AEF-4DE44FCC0762}" srcOrd="0" destOrd="0" presId="urn:microsoft.com/office/officeart/2008/layout/HorizontalMultiLevelHierarchy"/>
    <dgm:cxn modelId="{77B94E7F-55A2-48B6-BC2B-DFEB33C81716}" type="presParOf" srcId="{4C32964E-C7DB-4DC1-A8F5-96579BB9F051}" destId="{2947C211-5E1C-4BB2-B6A2-0DA875316580}" srcOrd="1" destOrd="0" presId="urn:microsoft.com/office/officeart/2008/layout/HorizontalMultiLevelHierarchy"/>
    <dgm:cxn modelId="{4D343419-B69E-40B9-8BC1-35450E24D2B1}" type="presParOf" srcId="{ACB86282-B4C0-4E5F-9832-5E8F6D0BC82B}" destId="{FD953AC0-E3C4-4C7F-9C77-F75530264D97}" srcOrd="2" destOrd="0" presId="urn:microsoft.com/office/officeart/2008/layout/HorizontalMultiLevelHierarchy"/>
    <dgm:cxn modelId="{E9177D41-49D7-434E-A4D6-2B558E038020}" type="presParOf" srcId="{FD953AC0-E3C4-4C7F-9C77-F75530264D97}" destId="{645A7471-A795-40DD-A8CF-E3E429D27B38}" srcOrd="0" destOrd="0" presId="urn:microsoft.com/office/officeart/2008/layout/HorizontalMultiLevelHierarchy"/>
    <dgm:cxn modelId="{A17D36AF-9461-4E22-B52E-319DBFC91B05}" type="presParOf" srcId="{ACB86282-B4C0-4E5F-9832-5E8F6D0BC82B}" destId="{E263FDB8-34C4-45FB-85DE-9010ABED0014}" srcOrd="3" destOrd="0" presId="urn:microsoft.com/office/officeart/2008/layout/HorizontalMultiLevelHierarchy"/>
    <dgm:cxn modelId="{CBE541FD-522B-4A58-8409-3C1975457615}" type="presParOf" srcId="{E263FDB8-34C4-45FB-85DE-9010ABED0014}" destId="{A915ADF3-8ED1-4E7D-8971-FF097D1BEAD0}" srcOrd="0" destOrd="0" presId="urn:microsoft.com/office/officeart/2008/layout/HorizontalMultiLevelHierarchy"/>
    <dgm:cxn modelId="{E8D13E94-1CD5-421A-912D-00D7B3D9A9CF}" type="presParOf" srcId="{E263FDB8-34C4-45FB-85DE-9010ABED0014}" destId="{F6557B04-9879-4544-B220-922B917AFEE9}" srcOrd="1" destOrd="0" presId="urn:microsoft.com/office/officeart/2008/layout/HorizontalMultiLevelHierarchy"/>
    <dgm:cxn modelId="{83D4AAFA-A180-45AC-B958-05453830E1DB}" type="presParOf" srcId="{ACB86282-B4C0-4E5F-9832-5E8F6D0BC82B}" destId="{2D3BB27C-8FCF-4810-BBDF-9C063B103EB5}" srcOrd="4" destOrd="0" presId="urn:microsoft.com/office/officeart/2008/layout/HorizontalMultiLevelHierarchy"/>
    <dgm:cxn modelId="{33CF5A77-E775-40A4-8A94-11849C961D97}" type="presParOf" srcId="{2D3BB27C-8FCF-4810-BBDF-9C063B103EB5}" destId="{BC551726-0D53-4757-B1F3-F4836D35884A}" srcOrd="0" destOrd="0" presId="urn:microsoft.com/office/officeart/2008/layout/HorizontalMultiLevelHierarchy"/>
    <dgm:cxn modelId="{7DABAEA2-2AFF-4A54-9F25-FB96B8C643C9}" type="presParOf" srcId="{ACB86282-B4C0-4E5F-9832-5E8F6D0BC82B}" destId="{8D67F71E-3B0B-4A66-BB4D-EACF10418256}" srcOrd="5" destOrd="0" presId="urn:microsoft.com/office/officeart/2008/layout/HorizontalMultiLevelHierarchy"/>
    <dgm:cxn modelId="{8644C6D7-95F1-48C6-B0EC-9B1EC2B13E8D}" type="presParOf" srcId="{8D67F71E-3B0B-4A66-BB4D-EACF10418256}" destId="{856DB03C-0BC1-40FF-B2F7-CE42C438E88D}" srcOrd="0" destOrd="0" presId="urn:microsoft.com/office/officeart/2008/layout/HorizontalMultiLevelHierarchy"/>
    <dgm:cxn modelId="{9CC7570D-9498-49FA-A3E3-F286D6BF3EEF}" type="presParOf" srcId="{8D67F71E-3B0B-4A66-BB4D-EACF10418256}" destId="{6BCB59C1-657C-4358-8111-27E9883A059A}" srcOrd="1" destOrd="0" presId="urn:microsoft.com/office/officeart/2008/layout/HorizontalMultiLevelHierarchy"/>
    <dgm:cxn modelId="{1DED66B2-5778-45A2-8B52-EF69B7F286CC}" type="presParOf" srcId="{ACB86282-B4C0-4E5F-9832-5E8F6D0BC82B}" destId="{2A692552-09AE-41A9-B56B-0EE447C4F6C2}" srcOrd="6" destOrd="0" presId="urn:microsoft.com/office/officeart/2008/layout/HorizontalMultiLevelHierarchy"/>
    <dgm:cxn modelId="{8E735F2E-B2A4-4CFD-BFC8-DF7696343D07}" type="presParOf" srcId="{2A692552-09AE-41A9-B56B-0EE447C4F6C2}" destId="{56B800B8-BB40-4E0A-9742-C7E9920A36B5}" srcOrd="0" destOrd="0" presId="urn:microsoft.com/office/officeart/2008/layout/HorizontalMultiLevelHierarchy"/>
    <dgm:cxn modelId="{0D2DE867-AA52-40E3-866E-6CE858A26501}" type="presParOf" srcId="{ACB86282-B4C0-4E5F-9832-5E8F6D0BC82B}" destId="{F309FCAD-0761-46DB-8DEA-72C4F9B3974B}" srcOrd="7" destOrd="0" presId="urn:microsoft.com/office/officeart/2008/layout/HorizontalMultiLevelHierarchy"/>
    <dgm:cxn modelId="{A664C6E0-B89C-4F3C-8F95-2990209EC3E4}" type="presParOf" srcId="{F309FCAD-0761-46DB-8DEA-72C4F9B3974B}" destId="{868E6C30-BF0F-442C-8756-16FBC87A3D72}" srcOrd="0" destOrd="0" presId="urn:microsoft.com/office/officeart/2008/layout/HorizontalMultiLevelHierarchy"/>
    <dgm:cxn modelId="{D55C5ABA-BCE2-464F-A633-8BCB32A517DE}" type="presParOf" srcId="{F309FCAD-0761-46DB-8DEA-72C4F9B3974B}" destId="{74D5D784-8E3A-47C7-917F-381AD1F5752C}" srcOrd="1" destOrd="0" presId="urn:microsoft.com/office/officeart/2008/layout/HorizontalMultiLevelHierarchy"/>
    <dgm:cxn modelId="{C89224E6-FC91-4BE0-95CD-4545116B57D9}" type="presParOf" srcId="{C0877E93-0B2A-4E6C-816A-2130EB4E71D6}" destId="{63254D7B-F4D8-414B-9086-743EE976E5F1}" srcOrd="6" destOrd="0" presId="urn:microsoft.com/office/officeart/2008/layout/HorizontalMultiLevelHierarchy"/>
    <dgm:cxn modelId="{E7BA237D-2794-46E7-A6D3-3C10385053BD}" type="presParOf" srcId="{63254D7B-F4D8-414B-9086-743EE976E5F1}" destId="{D9187A58-A7FF-4888-A218-8F645316EBCB}" srcOrd="0" destOrd="0" presId="urn:microsoft.com/office/officeart/2008/layout/HorizontalMultiLevelHierarchy"/>
    <dgm:cxn modelId="{1EE902E4-3090-4656-8E83-7C0EBFC626C7}" type="presParOf" srcId="{C0877E93-0B2A-4E6C-816A-2130EB4E71D6}" destId="{E923D99D-E803-460D-AA5B-2021437FEEB5}" srcOrd="7" destOrd="0" presId="urn:microsoft.com/office/officeart/2008/layout/HorizontalMultiLevelHierarchy"/>
    <dgm:cxn modelId="{ADB5F39C-CB83-4BA9-8947-02ED5CD97E15}" type="presParOf" srcId="{E923D99D-E803-460D-AA5B-2021437FEEB5}" destId="{F394B28F-D504-411A-BCE3-BDF5C5D637BD}" srcOrd="0" destOrd="0" presId="urn:microsoft.com/office/officeart/2008/layout/HorizontalMultiLevelHierarchy"/>
    <dgm:cxn modelId="{AAA26694-7727-4E00-86E0-8266F85B4C84}" type="presParOf" srcId="{E923D99D-E803-460D-AA5B-2021437FEEB5}" destId="{25FF739E-C922-4D5C-8279-C7362E7D7900}" srcOrd="1" destOrd="0" presId="urn:microsoft.com/office/officeart/2008/layout/HorizontalMultiLevelHierarchy"/>
    <dgm:cxn modelId="{0248B325-6A28-4C33-85EF-496CE6BBABB4}" type="presParOf" srcId="{25FF739E-C922-4D5C-8279-C7362E7D7900}" destId="{53F8B61F-7842-4D0F-9506-B3ABA6283360}" srcOrd="0" destOrd="0" presId="urn:microsoft.com/office/officeart/2008/layout/HorizontalMultiLevelHierarchy"/>
    <dgm:cxn modelId="{833D4FA3-9FAF-4958-B36A-5B07E95ACACF}" type="presParOf" srcId="{53F8B61F-7842-4D0F-9506-B3ABA6283360}" destId="{B4D12169-D0A7-4BCF-A6FD-28FDFE17C208}" srcOrd="0" destOrd="0" presId="urn:microsoft.com/office/officeart/2008/layout/HorizontalMultiLevelHierarchy"/>
    <dgm:cxn modelId="{9936866D-4D7C-4F0C-AAD6-D251DD721A7D}" type="presParOf" srcId="{25FF739E-C922-4D5C-8279-C7362E7D7900}" destId="{AC4B99ED-BE8D-44CD-A8BD-3013D734B676}" srcOrd="1" destOrd="0" presId="urn:microsoft.com/office/officeart/2008/layout/HorizontalMultiLevelHierarchy"/>
    <dgm:cxn modelId="{D680BF7B-B2B3-429B-96C1-D03BFF0DF2EA}" type="presParOf" srcId="{AC4B99ED-BE8D-44CD-A8BD-3013D734B676}" destId="{603E947C-14AE-4673-923D-EBC30CE19D8C}" srcOrd="0" destOrd="0" presId="urn:microsoft.com/office/officeart/2008/layout/HorizontalMultiLevelHierarchy"/>
    <dgm:cxn modelId="{B6FF019A-05D6-43EF-B455-8FE7BA88E202}" type="presParOf" srcId="{AC4B99ED-BE8D-44CD-A8BD-3013D734B676}" destId="{6C27362B-8698-4FF8-9647-574C7B7CCF3F}" srcOrd="1" destOrd="0" presId="urn:microsoft.com/office/officeart/2008/layout/HorizontalMultiLevelHierarchy"/>
    <dgm:cxn modelId="{E3C3F83A-2664-4CA9-85AF-65B0ED93EEE8}" type="presParOf" srcId="{25FF739E-C922-4D5C-8279-C7362E7D7900}" destId="{96333986-6BC6-4ED1-BFBD-A74353AE12A0}" srcOrd="2" destOrd="0" presId="urn:microsoft.com/office/officeart/2008/layout/HorizontalMultiLevelHierarchy"/>
    <dgm:cxn modelId="{9C659A6A-765F-4A26-A54D-BBB47D8514A0}" type="presParOf" srcId="{96333986-6BC6-4ED1-BFBD-A74353AE12A0}" destId="{26C167EA-EC53-4675-9438-AECACEBD54B1}" srcOrd="0" destOrd="0" presId="urn:microsoft.com/office/officeart/2008/layout/HorizontalMultiLevelHierarchy"/>
    <dgm:cxn modelId="{87454393-50C7-4633-AB6F-E4445F0CB891}" type="presParOf" srcId="{25FF739E-C922-4D5C-8279-C7362E7D7900}" destId="{8874529E-9E55-4760-9DDC-E63768165247}" srcOrd="3" destOrd="0" presId="urn:microsoft.com/office/officeart/2008/layout/HorizontalMultiLevelHierarchy"/>
    <dgm:cxn modelId="{3CAB396F-C2B8-4CD3-BA38-A5F0EE2D5976}" type="presParOf" srcId="{8874529E-9E55-4760-9DDC-E63768165247}" destId="{DAE72A63-3A70-465B-8B07-A5D18915A1A6}" srcOrd="0" destOrd="0" presId="urn:microsoft.com/office/officeart/2008/layout/HorizontalMultiLevelHierarchy"/>
    <dgm:cxn modelId="{59048027-A960-4466-92DC-AB3C87196219}" type="presParOf" srcId="{8874529E-9E55-4760-9DDC-E63768165247}" destId="{6C3FFD11-B3F0-4636-B861-2589F9DAD367}" srcOrd="1" destOrd="0" presId="urn:microsoft.com/office/officeart/2008/layout/HorizontalMultiLevelHierarchy"/>
    <dgm:cxn modelId="{896A0930-02C4-4611-AB76-885ADB294431}" type="presParOf" srcId="{25FF739E-C922-4D5C-8279-C7362E7D7900}" destId="{D5CEBC1D-109E-497D-86E9-95D1D7291FB7}" srcOrd="4" destOrd="0" presId="urn:microsoft.com/office/officeart/2008/layout/HorizontalMultiLevelHierarchy"/>
    <dgm:cxn modelId="{94805909-06EC-44EA-868A-6F099A68103E}" type="presParOf" srcId="{D5CEBC1D-109E-497D-86E9-95D1D7291FB7}" destId="{9CBAA4B5-016D-4165-9E60-116DC0A34C33}" srcOrd="0" destOrd="0" presId="urn:microsoft.com/office/officeart/2008/layout/HorizontalMultiLevelHierarchy"/>
    <dgm:cxn modelId="{A0B503BF-DEF2-4412-9EB0-4548CB873F6E}" type="presParOf" srcId="{25FF739E-C922-4D5C-8279-C7362E7D7900}" destId="{509BF8C2-A27E-41EF-8B20-EEE17231270C}" srcOrd="5" destOrd="0" presId="urn:microsoft.com/office/officeart/2008/layout/HorizontalMultiLevelHierarchy"/>
    <dgm:cxn modelId="{B4CE834E-EBB5-43A7-B570-617A8BDE6190}" type="presParOf" srcId="{509BF8C2-A27E-41EF-8B20-EEE17231270C}" destId="{2F4F8A8D-5B44-4F40-8E82-75494C037DC9}" srcOrd="0" destOrd="0" presId="urn:microsoft.com/office/officeart/2008/layout/HorizontalMultiLevelHierarchy"/>
    <dgm:cxn modelId="{ED8F3839-5186-4F39-92D6-264E4B7E7DEF}" type="presParOf" srcId="{509BF8C2-A27E-41EF-8B20-EEE17231270C}" destId="{FA99AB5D-3449-4823-97FC-A0CB945C8156}" srcOrd="1" destOrd="0" presId="urn:microsoft.com/office/officeart/2008/layout/HorizontalMultiLevelHierarchy"/>
    <dgm:cxn modelId="{48BEB71F-20AC-4F5E-ADC7-5B74669273EF}" type="presParOf" srcId="{25FF739E-C922-4D5C-8279-C7362E7D7900}" destId="{44E1EB18-E8A6-4EEE-B1D0-71111BC4F98C}" srcOrd="6" destOrd="0" presId="urn:microsoft.com/office/officeart/2008/layout/HorizontalMultiLevelHierarchy"/>
    <dgm:cxn modelId="{7E8D2CCA-F86D-4BDF-A950-0728D8F60ACD}" type="presParOf" srcId="{44E1EB18-E8A6-4EEE-B1D0-71111BC4F98C}" destId="{E8A47B6B-0EDC-4A1C-ACAD-6B44B4D27ED8}" srcOrd="0" destOrd="0" presId="urn:microsoft.com/office/officeart/2008/layout/HorizontalMultiLevelHierarchy"/>
    <dgm:cxn modelId="{9A72A77D-9D35-46E2-B6B9-7774E1C343F3}" type="presParOf" srcId="{25FF739E-C922-4D5C-8279-C7362E7D7900}" destId="{C2910CFE-6F02-410B-8E8F-5E9C04C1C705}" srcOrd="7" destOrd="0" presId="urn:microsoft.com/office/officeart/2008/layout/HorizontalMultiLevelHierarchy"/>
    <dgm:cxn modelId="{A0FE021B-8B07-4CDE-A0B0-25E10DE1EFD9}" type="presParOf" srcId="{C2910CFE-6F02-410B-8E8F-5E9C04C1C705}" destId="{E3B700C1-57A9-4782-AB3E-A08814BE829D}" srcOrd="0" destOrd="0" presId="urn:microsoft.com/office/officeart/2008/layout/HorizontalMultiLevelHierarchy"/>
    <dgm:cxn modelId="{989D37AF-B8C3-4F5D-A557-5ADA5975638E}" type="presParOf" srcId="{C2910CFE-6F02-410B-8E8F-5E9C04C1C705}" destId="{A4A9555D-9F87-47BF-8006-2B43CC9DF73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1EB18-E8A6-4EEE-B1D0-71111BC4F98C}">
      <dsp:nvSpPr>
        <dsp:cNvPr id="0" name=""/>
        <dsp:cNvSpPr/>
      </dsp:nvSpPr>
      <dsp:spPr>
        <a:xfrm>
          <a:off x="3721987" y="3633274"/>
          <a:ext cx="297754" cy="851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877" y="0"/>
              </a:lnTo>
              <a:lnTo>
                <a:pt x="148877" y="851051"/>
              </a:lnTo>
              <a:lnTo>
                <a:pt x="297754" y="85105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48323" y="4036259"/>
        <a:ext cx="45081" cy="45081"/>
      </dsp:txXfrm>
    </dsp:sp>
    <dsp:sp modelId="{D5CEBC1D-109E-497D-86E9-95D1D7291FB7}">
      <dsp:nvSpPr>
        <dsp:cNvPr id="0" name=""/>
        <dsp:cNvSpPr/>
      </dsp:nvSpPr>
      <dsp:spPr>
        <a:xfrm>
          <a:off x="3721987" y="3633274"/>
          <a:ext cx="297754" cy="28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877" y="0"/>
              </a:lnTo>
              <a:lnTo>
                <a:pt x="148877" y="283683"/>
              </a:lnTo>
              <a:lnTo>
                <a:pt x="297754" y="28368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60583" y="3764835"/>
        <a:ext cx="20562" cy="20562"/>
      </dsp:txXfrm>
    </dsp:sp>
    <dsp:sp modelId="{96333986-6BC6-4ED1-BFBD-A74353AE12A0}">
      <dsp:nvSpPr>
        <dsp:cNvPr id="0" name=""/>
        <dsp:cNvSpPr/>
      </dsp:nvSpPr>
      <dsp:spPr>
        <a:xfrm>
          <a:off x="3721987" y="3349590"/>
          <a:ext cx="297754" cy="283683"/>
        </a:xfrm>
        <a:custGeom>
          <a:avLst/>
          <a:gdLst/>
          <a:ahLst/>
          <a:cxnLst/>
          <a:rect l="0" t="0" r="0" b="0"/>
          <a:pathLst>
            <a:path>
              <a:moveTo>
                <a:pt x="0" y="283683"/>
              </a:moveTo>
              <a:lnTo>
                <a:pt x="148877" y="283683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60583" y="3481151"/>
        <a:ext cx="20562" cy="20562"/>
      </dsp:txXfrm>
    </dsp:sp>
    <dsp:sp modelId="{53F8B61F-7842-4D0F-9506-B3ABA6283360}">
      <dsp:nvSpPr>
        <dsp:cNvPr id="0" name=""/>
        <dsp:cNvSpPr/>
      </dsp:nvSpPr>
      <dsp:spPr>
        <a:xfrm>
          <a:off x="3721987" y="2782222"/>
          <a:ext cx="297754" cy="851051"/>
        </a:xfrm>
        <a:custGeom>
          <a:avLst/>
          <a:gdLst/>
          <a:ahLst/>
          <a:cxnLst/>
          <a:rect l="0" t="0" r="0" b="0"/>
          <a:pathLst>
            <a:path>
              <a:moveTo>
                <a:pt x="0" y="851051"/>
              </a:moveTo>
              <a:lnTo>
                <a:pt x="148877" y="851051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48323" y="3185207"/>
        <a:ext cx="45081" cy="45081"/>
      </dsp:txXfrm>
    </dsp:sp>
    <dsp:sp modelId="{63254D7B-F4D8-414B-9086-743EE976E5F1}">
      <dsp:nvSpPr>
        <dsp:cNvPr id="0" name=""/>
        <dsp:cNvSpPr/>
      </dsp:nvSpPr>
      <dsp:spPr>
        <a:xfrm>
          <a:off x="1935459" y="1931171"/>
          <a:ext cx="297754" cy="1702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877" y="0"/>
              </a:lnTo>
              <a:lnTo>
                <a:pt x="148877" y="1702103"/>
              </a:lnTo>
              <a:lnTo>
                <a:pt x="297754" y="170210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041137" y="2739024"/>
        <a:ext cx="86397" cy="86397"/>
      </dsp:txXfrm>
    </dsp:sp>
    <dsp:sp modelId="{2A692552-09AE-41A9-B56B-0EE447C4F6C2}">
      <dsp:nvSpPr>
        <dsp:cNvPr id="0" name=""/>
        <dsp:cNvSpPr/>
      </dsp:nvSpPr>
      <dsp:spPr>
        <a:xfrm>
          <a:off x="3721987" y="1363803"/>
          <a:ext cx="297754" cy="851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877" y="0"/>
              </a:lnTo>
              <a:lnTo>
                <a:pt x="148877" y="851051"/>
              </a:lnTo>
              <a:lnTo>
                <a:pt x="297754" y="85105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48323" y="1766788"/>
        <a:ext cx="45081" cy="45081"/>
      </dsp:txXfrm>
    </dsp:sp>
    <dsp:sp modelId="{2D3BB27C-8FCF-4810-BBDF-9C063B103EB5}">
      <dsp:nvSpPr>
        <dsp:cNvPr id="0" name=""/>
        <dsp:cNvSpPr/>
      </dsp:nvSpPr>
      <dsp:spPr>
        <a:xfrm>
          <a:off x="3721987" y="1363803"/>
          <a:ext cx="297754" cy="28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877" y="0"/>
              </a:lnTo>
              <a:lnTo>
                <a:pt x="148877" y="283683"/>
              </a:lnTo>
              <a:lnTo>
                <a:pt x="297754" y="28368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60583" y="1495363"/>
        <a:ext cx="20562" cy="20562"/>
      </dsp:txXfrm>
    </dsp:sp>
    <dsp:sp modelId="{FD953AC0-E3C4-4C7F-9C77-F75530264D97}">
      <dsp:nvSpPr>
        <dsp:cNvPr id="0" name=""/>
        <dsp:cNvSpPr/>
      </dsp:nvSpPr>
      <dsp:spPr>
        <a:xfrm>
          <a:off x="3721987" y="1080119"/>
          <a:ext cx="297754" cy="283683"/>
        </a:xfrm>
        <a:custGeom>
          <a:avLst/>
          <a:gdLst/>
          <a:ahLst/>
          <a:cxnLst/>
          <a:rect l="0" t="0" r="0" b="0"/>
          <a:pathLst>
            <a:path>
              <a:moveTo>
                <a:pt x="0" y="283683"/>
              </a:moveTo>
              <a:lnTo>
                <a:pt x="148877" y="283683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60583" y="1211679"/>
        <a:ext cx="20562" cy="20562"/>
      </dsp:txXfrm>
    </dsp:sp>
    <dsp:sp modelId="{6A645D5A-61D9-4F25-A62D-193B6F3F89C0}">
      <dsp:nvSpPr>
        <dsp:cNvPr id="0" name=""/>
        <dsp:cNvSpPr/>
      </dsp:nvSpPr>
      <dsp:spPr>
        <a:xfrm>
          <a:off x="3721987" y="512751"/>
          <a:ext cx="297754" cy="851051"/>
        </a:xfrm>
        <a:custGeom>
          <a:avLst/>
          <a:gdLst/>
          <a:ahLst/>
          <a:cxnLst/>
          <a:rect l="0" t="0" r="0" b="0"/>
          <a:pathLst>
            <a:path>
              <a:moveTo>
                <a:pt x="0" y="851051"/>
              </a:moveTo>
              <a:lnTo>
                <a:pt x="148877" y="851051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48323" y="915736"/>
        <a:ext cx="45081" cy="45081"/>
      </dsp:txXfrm>
    </dsp:sp>
    <dsp:sp modelId="{5AB941E4-D2E2-4768-BD66-C1389F7F5092}">
      <dsp:nvSpPr>
        <dsp:cNvPr id="0" name=""/>
        <dsp:cNvSpPr/>
      </dsp:nvSpPr>
      <dsp:spPr>
        <a:xfrm>
          <a:off x="1935459" y="1363803"/>
          <a:ext cx="297754" cy="567367"/>
        </a:xfrm>
        <a:custGeom>
          <a:avLst/>
          <a:gdLst/>
          <a:ahLst/>
          <a:cxnLst/>
          <a:rect l="0" t="0" r="0" b="0"/>
          <a:pathLst>
            <a:path>
              <a:moveTo>
                <a:pt x="0" y="567367"/>
              </a:moveTo>
              <a:lnTo>
                <a:pt x="148877" y="567367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068317" y="1631468"/>
        <a:ext cx="32037" cy="32037"/>
      </dsp:txXfrm>
    </dsp:sp>
    <dsp:sp modelId="{8FF7F44E-952C-42C5-AD4B-75F7BDCF382D}">
      <dsp:nvSpPr>
        <dsp:cNvPr id="0" name=""/>
        <dsp:cNvSpPr/>
      </dsp:nvSpPr>
      <dsp:spPr>
        <a:xfrm>
          <a:off x="1935459" y="796435"/>
          <a:ext cx="297754" cy="1134735"/>
        </a:xfrm>
        <a:custGeom>
          <a:avLst/>
          <a:gdLst/>
          <a:ahLst/>
          <a:cxnLst/>
          <a:rect l="0" t="0" r="0" b="0"/>
          <a:pathLst>
            <a:path>
              <a:moveTo>
                <a:pt x="0" y="1134735"/>
              </a:moveTo>
              <a:lnTo>
                <a:pt x="148877" y="1134735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055007" y="1334474"/>
        <a:ext cx="58657" cy="58657"/>
      </dsp:txXfrm>
    </dsp:sp>
    <dsp:sp modelId="{84300B3C-DFDF-4204-A188-178DFA33B721}">
      <dsp:nvSpPr>
        <dsp:cNvPr id="0" name=""/>
        <dsp:cNvSpPr/>
      </dsp:nvSpPr>
      <dsp:spPr>
        <a:xfrm>
          <a:off x="1935459" y="229067"/>
          <a:ext cx="297754" cy="1702103"/>
        </a:xfrm>
        <a:custGeom>
          <a:avLst/>
          <a:gdLst/>
          <a:ahLst/>
          <a:cxnLst/>
          <a:rect l="0" t="0" r="0" b="0"/>
          <a:pathLst>
            <a:path>
              <a:moveTo>
                <a:pt x="0" y="1702103"/>
              </a:moveTo>
              <a:lnTo>
                <a:pt x="148877" y="1702103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041137" y="1036920"/>
        <a:ext cx="86397" cy="86397"/>
      </dsp:txXfrm>
    </dsp:sp>
    <dsp:sp modelId="{02912A30-B641-44E3-B5E1-D721D1F3BAF3}">
      <dsp:nvSpPr>
        <dsp:cNvPr id="0" name=""/>
        <dsp:cNvSpPr/>
      </dsp:nvSpPr>
      <dsp:spPr>
        <a:xfrm rot="16200000">
          <a:off x="514053" y="1704223"/>
          <a:ext cx="2388917" cy="453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/>
            <a:t>ciclo</a:t>
          </a:r>
        </a:p>
      </dsp:txBody>
      <dsp:txXfrm>
        <a:off x="514053" y="1704223"/>
        <a:ext cx="2388917" cy="453894"/>
      </dsp:txXfrm>
    </dsp:sp>
    <dsp:sp modelId="{D1693BCF-BEC4-4983-9882-BC51F12E21BF}">
      <dsp:nvSpPr>
        <dsp:cNvPr id="0" name=""/>
        <dsp:cNvSpPr/>
      </dsp:nvSpPr>
      <dsp:spPr>
        <a:xfrm>
          <a:off x="2233213" y="2120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código</a:t>
          </a:r>
        </a:p>
      </dsp:txBody>
      <dsp:txXfrm>
        <a:off x="2233213" y="2120"/>
        <a:ext cx="1488773" cy="453894"/>
      </dsp:txXfrm>
    </dsp:sp>
    <dsp:sp modelId="{6F4465CE-F692-4B11-803B-C7C8D9E886DD}">
      <dsp:nvSpPr>
        <dsp:cNvPr id="0" name=""/>
        <dsp:cNvSpPr/>
      </dsp:nvSpPr>
      <dsp:spPr>
        <a:xfrm>
          <a:off x="2233213" y="569488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régimen</a:t>
          </a:r>
        </a:p>
      </dsp:txBody>
      <dsp:txXfrm>
        <a:off x="2233213" y="569488"/>
        <a:ext cx="1488773" cy="453894"/>
      </dsp:txXfrm>
    </dsp:sp>
    <dsp:sp modelId="{671C2577-37F2-4E78-A7BB-F3DA77F5EBE6}">
      <dsp:nvSpPr>
        <dsp:cNvPr id="0" name=""/>
        <dsp:cNvSpPr/>
      </dsp:nvSpPr>
      <dsp:spPr>
        <a:xfrm>
          <a:off x="2233213" y="1136856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módulo</a:t>
          </a:r>
        </a:p>
      </dsp:txBody>
      <dsp:txXfrm>
        <a:off x="2233213" y="1136856"/>
        <a:ext cx="1488773" cy="453894"/>
      </dsp:txXfrm>
    </dsp:sp>
    <dsp:sp modelId="{A608F7D2-B882-4F32-8AEF-4DE44FCC0762}">
      <dsp:nvSpPr>
        <dsp:cNvPr id="0" name=""/>
        <dsp:cNvSpPr/>
      </dsp:nvSpPr>
      <dsp:spPr>
        <a:xfrm>
          <a:off x="4019741" y="285804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nombre</a:t>
          </a:r>
        </a:p>
      </dsp:txBody>
      <dsp:txXfrm>
        <a:off x="4019741" y="285804"/>
        <a:ext cx="1488773" cy="453894"/>
      </dsp:txXfrm>
    </dsp:sp>
    <dsp:sp modelId="{A915ADF3-8ED1-4E7D-8971-FF097D1BEAD0}">
      <dsp:nvSpPr>
        <dsp:cNvPr id="0" name=""/>
        <dsp:cNvSpPr/>
      </dsp:nvSpPr>
      <dsp:spPr>
        <a:xfrm>
          <a:off x="4019741" y="853172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profesor</a:t>
          </a:r>
        </a:p>
      </dsp:txBody>
      <dsp:txXfrm>
        <a:off x="4019741" y="853172"/>
        <a:ext cx="1488773" cy="453894"/>
      </dsp:txXfrm>
    </dsp:sp>
    <dsp:sp modelId="{856DB03C-0BC1-40FF-B2F7-CE42C438E88D}">
      <dsp:nvSpPr>
        <dsp:cNvPr id="0" name=""/>
        <dsp:cNvSpPr/>
      </dsp:nvSpPr>
      <dsp:spPr>
        <a:xfrm>
          <a:off x="4019741" y="1420539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curso</a:t>
          </a:r>
        </a:p>
      </dsp:txBody>
      <dsp:txXfrm>
        <a:off x="4019741" y="1420539"/>
        <a:ext cx="1488773" cy="453894"/>
      </dsp:txXfrm>
    </dsp:sp>
    <dsp:sp modelId="{868E6C30-BF0F-442C-8756-16FBC87A3D72}">
      <dsp:nvSpPr>
        <dsp:cNvPr id="0" name=""/>
        <dsp:cNvSpPr/>
      </dsp:nvSpPr>
      <dsp:spPr>
        <a:xfrm>
          <a:off x="4019741" y="1987907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horas</a:t>
          </a:r>
        </a:p>
      </dsp:txBody>
      <dsp:txXfrm>
        <a:off x="4019741" y="1987907"/>
        <a:ext cx="1488773" cy="453894"/>
      </dsp:txXfrm>
    </dsp:sp>
    <dsp:sp modelId="{F394B28F-D504-411A-BCE3-BDF5C5D637BD}">
      <dsp:nvSpPr>
        <dsp:cNvPr id="0" name=""/>
        <dsp:cNvSpPr/>
      </dsp:nvSpPr>
      <dsp:spPr>
        <a:xfrm>
          <a:off x="2233213" y="3406327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módulo</a:t>
          </a:r>
        </a:p>
      </dsp:txBody>
      <dsp:txXfrm>
        <a:off x="2233213" y="3406327"/>
        <a:ext cx="1488773" cy="453894"/>
      </dsp:txXfrm>
    </dsp:sp>
    <dsp:sp modelId="{603E947C-14AE-4673-923D-EBC30CE19D8C}">
      <dsp:nvSpPr>
        <dsp:cNvPr id="0" name=""/>
        <dsp:cNvSpPr/>
      </dsp:nvSpPr>
      <dsp:spPr>
        <a:xfrm>
          <a:off x="4019741" y="2555275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nombre</a:t>
          </a:r>
        </a:p>
      </dsp:txBody>
      <dsp:txXfrm>
        <a:off x="4019741" y="2555275"/>
        <a:ext cx="1488773" cy="453894"/>
      </dsp:txXfrm>
    </dsp:sp>
    <dsp:sp modelId="{DAE72A63-3A70-465B-8B07-A5D18915A1A6}">
      <dsp:nvSpPr>
        <dsp:cNvPr id="0" name=""/>
        <dsp:cNvSpPr/>
      </dsp:nvSpPr>
      <dsp:spPr>
        <a:xfrm>
          <a:off x="4019741" y="3122643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profesor</a:t>
          </a:r>
        </a:p>
      </dsp:txBody>
      <dsp:txXfrm>
        <a:off x="4019741" y="3122643"/>
        <a:ext cx="1488773" cy="453894"/>
      </dsp:txXfrm>
    </dsp:sp>
    <dsp:sp modelId="{2F4F8A8D-5B44-4F40-8E82-75494C037DC9}">
      <dsp:nvSpPr>
        <dsp:cNvPr id="0" name=""/>
        <dsp:cNvSpPr/>
      </dsp:nvSpPr>
      <dsp:spPr>
        <a:xfrm>
          <a:off x="4019741" y="3690011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curso</a:t>
          </a:r>
        </a:p>
      </dsp:txBody>
      <dsp:txXfrm>
        <a:off x="4019741" y="3690011"/>
        <a:ext cx="1488773" cy="453894"/>
      </dsp:txXfrm>
    </dsp:sp>
    <dsp:sp modelId="{E3B700C1-57A9-4782-AB3E-A08814BE829D}">
      <dsp:nvSpPr>
        <dsp:cNvPr id="0" name=""/>
        <dsp:cNvSpPr/>
      </dsp:nvSpPr>
      <dsp:spPr>
        <a:xfrm>
          <a:off x="4019741" y="4257379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horas</a:t>
          </a:r>
        </a:p>
      </dsp:txBody>
      <dsp:txXfrm>
        <a:off x="4019741" y="4257379"/>
        <a:ext cx="1488773" cy="45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UD03: XML</a:t>
            </a:r>
            <a:endParaRPr lang="es-ES" dirty="0"/>
          </a:p>
          <a:p>
            <a:r>
              <a:rPr lang="es-ES" dirty="0"/>
              <a:t>Tema 1: Lenguaje XML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6F1C7-C3E1-4885-9089-22EBF46A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9A587-F102-4BDA-A1B5-B63C416E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pueden existir elementos vacíos, que pueden ser representados de dos maneras</a:t>
            </a:r>
          </a:p>
          <a:p>
            <a:pPr marL="457200" lvl="1" indent="0">
              <a:buNone/>
            </a:pP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&lt;activo&gt;&lt;/activo&gt;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&lt;activo /&gt;</a:t>
            </a:r>
          </a:p>
        </p:txBody>
      </p:sp>
    </p:spTree>
    <p:extLst>
      <p:ext uri="{BB962C8B-B14F-4D97-AF65-F5344CB8AC3E}">
        <p14:creationId xmlns:p14="http://schemas.microsoft.com/office/powerpoint/2010/main" val="10879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077A-45BA-48BA-B65D-401EC6F8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734C6-DEDD-46D9-9745-C4DDF446E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elementos pueden contener o no atributos. Los atributos son una manera de incorporar características o propiedades a los elementos</a:t>
            </a:r>
          </a:p>
          <a:p>
            <a:r>
              <a:rPr lang="es-ES" dirty="0"/>
              <a:t>No existe un límite al número de atributos máximo que puede contener un elemento y tampoco tiene importancia el orden en la que figuran dentro del elemento.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1900" dirty="0">
                <a:solidFill>
                  <a:srgbClr val="00B050"/>
                </a:solidFill>
                <a:latin typeface="Consolas" panose="020B0609020204030204" pitchFamily="49" charset="0"/>
              </a:rPr>
              <a:t>	&lt;módulo sesión=“5” horas”133”&gt;&lt;/módulo&gt;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916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EEF9F-B169-4A6C-9AE6-E5A5A36F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Atributos o Subelementos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C9FDA-24B4-4FF4-B82E-D7658330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Algunas veces tenemos que escoger entre emplear un subelemento o un atributo para almacenar cierta información. Por ejemplo, para hacer referencia al profesor que imparte un módulo podríamos poner:</a:t>
            </a:r>
          </a:p>
          <a:p>
            <a:pPr marL="457200" lvl="1" indent="0"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&lt;módulo&gt;Lenguajes de marca y sistemas de información</a:t>
            </a:r>
          </a:p>
          <a:p>
            <a:pPr marL="914400" lvl="2" indent="0"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&lt;profesor&gt;Antonio Muñoz&lt;/profesor&gt;</a:t>
            </a:r>
          </a:p>
          <a:p>
            <a:pPr marL="457200" lvl="1" indent="0"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&lt;/módulo&gt;</a:t>
            </a:r>
          </a:p>
          <a:p>
            <a:r>
              <a:rPr lang="es-ES" dirty="0"/>
              <a:t>O también:</a:t>
            </a:r>
          </a:p>
          <a:p>
            <a:pPr marL="457200" lvl="1" indent="0"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&lt;módulo profesor=“Antonio Muñoz”&gt;Lenguajes de marca y sistemas de información&lt;/módulo&gt;</a:t>
            </a:r>
            <a:endParaRPr lang="es-ES" sz="1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05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EEF9F-B169-4A6C-9AE6-E5A5A36F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Atributos o Subelementos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C9FDA-24B4-4FF4-B82E-D7658330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hacer la elección, tenemos que recordar que los atributos están pensados para guardar información (descripción) acerca de los datos y solo pueden almacenar un único valor, mientras que los elementos pueden almacenar varios datos e incluso extenderse mediante estructuras anidadas de varios elementos</a:t>
            </a:r>
          </a:p>
          <a:p>
            <a:r>
              <a:rPr lang="es-ES" dirty="0"/>
              <a:t>En el ejemplo anterior, solamente con la primera solución podríamos añadir información sobre el profesor, o indicar un segundo profesor para ese mismo módulo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055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EA80E-F994-48F2-B103-4529F52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A06E7-BAA5-4D7A-B6FF-462A6196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parte del contenido de un elemento, entre las etiquetas de abertura y de cierre del mismo puede figurar texto.</a:t>
            </a:r>
          </a:p>
          <a:p>
            <a:r>
              <a:rPr lang="es-ES" dirty="0"/>
              <a:t>El texto de los documentos XML puede contener cualquier tipo de carácter salvo “&lt;“ y “&amp;”</a:t>
            </a:r>
          </a:p>
        </p:txBody>
      </p:sp>
    </p:spTree>
    <p:extLst>
      <p:ext uri="{BB962C8B-B14F-4D97-AF65-F5344CB8AC3E}">
        <p14:creationId xmlns:p14="http://schemas.microsoft.com/office/powerpoint/2010/main" val="212287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F4704-496B-4DE2-8A15-88F8A198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Comentarios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C096B-2276-415F-8D95-42DC5B05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conveniente insertar comentarios en un documento XML. Estos serán ignorados cuando se procese la información del documento.</a:t>
            </a:r>
          </a:p>
          <a:p>
            <a:r>
              <a:rPr lang="es-ES" dirty="0"/>
              <a:t>Tienen el mismo formato que en el lenguaje HTML</a:t>
            </a:r>
          </a:p>
          <a:p>
            <a:r>
              <a:rPr lang="es-ES" dirty="0"/>
              <a:t>Pueden aparecer en cualquier lugar del documento donde pueda ir texto, y pueden contener cualquier carácter excepto la combinación doble </a:t>
            </a:r>
            <a:r>
              <a:rPr lang="es-ES" dirty="0" err="1"/>
              <a:t>guión</a:t>
            </a:r>
            <a:r>
              <a:rPr lang="es-ES" dirty="0"/>
              <a:t> “—”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	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&lt;!-- Esto es un comentario --&gt;</a:t>
            </a:r>
          </a:p>
        </p:txBody>
      </p:sp>
    </p:spTree>
    <p:extLst>
      <p:ext uri="{BB962C8B-B14F-4D97-AF65-F5344CB8AC3E}">
        <p14:creationId xmlns:p14="http://schemas.microsoft.com/office/powerpoint/2010/main" val="69047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4A09A-E150-40CD-9C8A-DE737ECD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Instrucciones de 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D5132-EBE2-496F-BD5E-78E68C92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instrucciones de procesamiento se emplean para dar información a las aplicaciones que procesen los documentos XML.</a:t>
            </a:r>
          </a:p>
          <a:p>
            <a:r>
              <a:rPr lang="es-ES" dirty="0"/>
              <a:t>Aunque pueden aparecer en cualquier parte del documento, se suele poner al principio del mismo.</a:t>
            </a:r>
          </a:p>
          <a:p>
            <a:r>
              <a:rPr lang="es-ES" dirty="0"/>
              <a:t>Se delimitan por los conjuntos de caracteres “&lt;? y “?&gt;”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&lt;?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xml-stylesheet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text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xsl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="plantilla.xsl"?&gt;</a:t>
            </a:r>
          </a:p>
        </p:txBody>
      </p:sp>
    </p:spTree>
    <p:extLst>
      <p:ext uri="{BB962C8B-B14F-4D97-AF65-F5344CB8AC3E}">
        <p14:creationId xmlns:p14="http://schemas.microsoft.com/office/powerpoint/2010/main" val="126003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60932-2941-46C3-80F2-323F519C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7F6592-711C-47A5-A0C4-D3955DB8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documentos se considera “bien formado” si se respeta las normas que vimos hasta ahora, y también las siguientes descritas en la especificación oficial de XML:</a:t>
            </a:r>
          </a:p>
          <a:p>
            <a:pPr lvl="1"/>
            <a:r>
              <a:rPr lang="es-ES" dirty="0"/>
              <a:t>Todos los elementos del documento se alinean en forma de árbol, existiendo un único elemento raíz, que contiene al resto de elementos.</a:t>
            </a:r>
          </a:p>
        </p:txBody>
      </p:sp>
    </p:spTree>
    <p:extLst>
      <p:ext uri="{BB962C8B-B14F-4D97-AF65-F5344CB8AC3E}">
        <p14:creationId xmlns:p14="http://schemas.microsoft.com/office/powerpoint/2010/main" val="240884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01534-6D50-4AF6-81BD-5EA91EB7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6EA0F-B0EC-4BE7-AF96-3FE038BC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31" y="1539240"/>
            <a:ext cx="5224810" cy="5044440"/>
          </a:xfrm>
          <a:custGeom>
            <a:avLst/>
            <a:gdLst>
              <a:gd name="connsiteX0" fmla="*/ 0 w 5224810"/>
              <a:gd name="connsiteY0" fmla="*/ 0 h 5044440"/>
              <a:gd name="connsiteX1" fmla="*/ 685031 w 5224810"/>
              <a:gd name="connsiteY1" fmla="*/ 0 h 5044440"/>
              <a:gd name="connsiteX2" fmla="*/ 1213317 w 5224810"/>
              <a:gd name="connsiteY2" fmla="*/ 0 h 5044440"/>
              <a:gd name="connsiteX3" fmla="*/ 1637107 w 5224810"/>
              <a:gd name="connsiteY3" fmla="*/ 0 h 5044440"/>
              <a:gd name="connsiteX4" fmla="*/ 2322138 w 5224810"/>
              <a:gd name="connsiteY4" fmla="*/ 0 h 5044440"/>
              <a:gd name="connsiteX5" fmla="*/ 2850424 w 5224810"/>
              <a:gd name="connsiteY5" fmla="*/ 0 h 5044440"/>
              <a:gd name="connsiteX6" fmla="*/ 3326462 w 5224810"/>
              <a:gd name="connsiteY6" fmla="*/ 0 h 5044440"/>
              <a:gd name="connsiteX7" fmla="*/ 3854749 w 5224810"/>
              <a:gd name="connsiteY7" fmla="*/ 0 h 5044440"/>
              <a:gd name="connsiteX8" fmla="*/ 4539779 w 5224810"/>
              <a:gd name="connsiteY8" fmla="*/ 0 h 5044440"/>
              <a:gd name="connsiteX9" fmla="*/ 5224810 w 5224810"/>
              <a:gd name="connsiteY9" fmla="*/ 0 h 5044440"/>
              <a:gd name="connsiteX10" fmla="*/ 5224810 w 5224810"/>
              <a:gd name="connsiteY10" fmla="*/ 661382 h 5044440"/>
              <a:gd name="connsiteX11" fmla="*/ 5224810 w 5224810"/>
              <a:gd name="connsiteY11" fmla="*/ 1322764 h 5044440"/>
              <a:gd name="connsiteX12" fmla="*/ 5224810 w 5224810"/>
              <a:gd name="connsiteY12" fmla="*/ 1933702 h 5044440"/>
              <a:gd name="connsiteX13" fmla="*/ 5224810 w 5224810"/>
              <a:gd name="connsiteY13" fmla="*/ 2342862 h 5044440"/>
              <a:gd name="connsiteX14" fmla="*/ 5224810 w 5224810"/>
              <a:gd name="connsiteY14" fmla="*/ 2953800 h 5044440"/>
              <a:gd name="connsiteX15" fmla="*/ 5224810 w 5224810"/>
              <a:gd name="connsiteY15" fmla="*/ 3615182 h 5044440"/>
              <a:gd name="connsiteX16" fmla="*/ 5224810 w 5224810"/>
              <a:gd name="connsiteY16" fmla="*/ 4226120 h 5044440"/>
              <a:gd name="connsiteX17" fmla="*/ 5224810 w 5224810"/>
              <a:gd name="connsiteY17" fmla="*/ 5044440 h 5044440"/>
              <a:gd name="connsiteX18" fmla="*/ 4539779 w 5224810"/>
              <a:gd name="connsiteY18" fmla="*/ 5044440 h 5044440"/>
              <a:gd name="connsiteX19" fmla="*/ 3906997 w 5224810"/>
              <a:gd name="connsiteY19" fmla="*/ 5044440 h 5044440"/>
              <a:gd name="connsiteX20" fmla="*/ 3274214 w 5224810"/>
              <a:gd name="connsiteY20" fmla="*/ 5044440 h 5044440"/>
              <a:gd name="connsiteX21" fmla="*/ 2589184 w 5224810"/>
              <a:gd name="connsiteY21" fmla="*/ 5044440 h 5044440"/>
              <a:gd name="connsiteX22" fmla="*/ 2008649 w 5224810"/>
              <a:gd name="connsiteY22" fmla="*/ 5044440 h 5044440"/>
              <a:gd name="connsiteX23" fmla="*/ 1480363 w 5224810"/>
              <a:gd name="connsiteY23" fmla="*/ 5044440 h 5044440"/>
              <a:gd name="connsiteX24" fmla="*/ 899828 w 5224810"/>
              <a:gd name="connsiteY24" fmla="*/ 5044440 h 5044440"/>
              <a:gd name="connsiteX25" fmla="*/ 0 w 5224810"/>
              <a:gd name="connsiteY25" fmla="*/ 5044440 h 5044440"/>
              <a:gd name="connsiteX26" fmla="*/ 0 w 5224810"/>
              <a:gd name="connsiteY26" fmla="*/ 4584835 h 5044440"/>
              <a:gd name="connsiteX27" fmla="*/ 0 w 5224810"/>
              <a:gd name="connsiteY27" fmla="*/ 4074787 h 5044440"/>
              <a:gd name="connsiteX28" fmla="*/ 0 w 5224810"/>
              <a:gd name="connsiteY28" fmla="*/ 3564738 h 5044440"/>
              <a:gd name="connsiteX29" fmla="*/ 0 w 5224810"/>
              <a:gd name="connsiteY29" fmla="*/ 2903355 h 5044440"/>
              <a:gd name="connsiteX30" fmla="*/ 0 w 5224810"/>
              <a:gd name="connsiteY30" fmla="*/ 2241973 h 5044440"/>
              <a:gd name="connsiteX31" fmla="*/ 0 w 5224810"/>
              <a:gd name="connsiteY31" fmla="*/ 1782369 h 5044440"/>
              <a:gd name="connsiteX32" fmla="*/ 0 w 5224810"/>
              <a:gd name="connsiteY32" fmla="*/ 1221875 h 5044440"/>
              <a:gd name="connsiteX33" fmla="*/ 0 w 5224810"/>
              <a:gd name="connsiteY33" fmla="*/ 762271 h 5044440"/>
              <a:gd name="connsiteX34" fmla="*/ 0 w 5224810"/>
              <a:gd name="connsiteY34" fmla="*/ 0 h 504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24810" h="5044440" fill="none" extrusionOk="0">
                <a:moveTo>
                  <a:pt x="0" y="0"/>
                </a:moveTo>
                <a:cubicBezTo>
                  <a:pt x="311637" y="-13135"/>
                  <a:pt x="496054" y="46346"/>
                  <a:pt x="685031" y="0"/>
                </a:cubicBezTo>
                <a:cubicBezTo>
                  <a:pt x="874008" y="-46346"/>
                  <a:pt x="1003767" y="44444"/>
                  <a:pt x="1213317" y="0"/>
                </a:cubicBezTo>
                <a:cubicBezTo>
                  <a:pt x="1422867" y="-44444"/>
                  <a:pt x="1516344" y="245"/>
                  <a:pt x="1637107" y="0"/>
                </a:cubicBezTo>
                <a:cubicBezTo>
                  <a:pt x="1757870" y="-245"/>
                  <a:pt x="2105863" y="42582"/>
                  <a:pt x="2322138" y="0"/>
                </a:cubicBezTo>
                <a:cubicBezTo>
                  <a:pt x="2538413" y="-42582"/>
                  <a:pt x="2624707" y="46648"/>
                  <a:pt x="2850424" y="0"/>
                </a:cubicBezTo>
                <a:cubicBezTo>
                  <a:pt x="3076141" y="-46648"/>
                  <a:pt x="3094015" y="52433"/>
                  <a:pt x="3326462" y="0"/>
                </a:cubicBezTo>
                <a:cubicBezTo>
                  <a:pt x="3558909" y="-52433"/>
                  <a:pt x="3599568" y="9081"/>
                  <a:pt x="3854749" y="0"/>
                </a:cubicBezTo>
                <a:cubicBezTo>
                  <a:pt x="4109930" y="-9081"/>
                  <a:pt x="4378701" y="203"/>
                  <a:pt x="4539779" y="0"/>
                </a:cubicBezTo>
                <a:cubicBezTo>
                  <a:pt x="4700857" y="-203"/>
                  <a:pt x="5021227" y="42435"/>
                  <a:pt x="5224810" y="0"/>
                </a:cubicBezTo>
                <a:cubicBezTo>
                  <a:pt x="5252840" y="306246"/>
                  <a:pt x="5174977" y="388035"/>
                  <a:pt x="5224810" y="661382"/>
                </a:cubicBezTo>
                <a:cubicBezTo>
                  <a:pt x="5274643" y="934729"/>
                  <a:pt x="5195990" y="1057814"/>
                  <a:pt x="5224810" y="1322764"/>
                </a:cubicBezTo>
                <a:cubicBezTo>
                  <a:pt x="5253630" y="1587714"/>
                  <a:pt x="5153910" y="1806873"/>
                  <a:pt x="5224810" y="1933702"/>
                </a:cubicBezTo>
                <a:cubicBezTo>
                  <a:pt x="5295710" y="2060531"/>
                  <a:pt x="5213730" y="2195502"/>
                  <a:pt x="5224810" y="2342862"/>
                </a:cubicBezTo>
                <a:cubicBezTo>
                  <a:pt x="5235890" y="2490222"/>
                  <a:pt x="5185240" y="2768622"/>
                  <a:pt x="5224810" y="2953800"/>
                </a:cubicBezTo>
                <a:cubicBezTo>
                  <a:pt x="5264380" y="3138978"/>
                  <a:pt x="5182097" y="3287533"/>
                  <a:pt x="5224810" y="3615182"/>
                </a:cubicBezTo>
                <a:cubicBezTo>
                  <a:pt x="5267523" y="3942831"/>
                  <a:pt x="5169207" y="4069831"/>
                  <a:pt x="5224810" y="4226120"/>
                </a:cubicBezTo>
                <a:cubicBezTo>
                  <a:pt x="5280413" y="4382409"/>
                  <a:pt x="5167247" y="4874386"/>
                  <a:pt x="5224810" y="5044440"/>
                </a:cubicBezTo>
                <a:cubicBezTo>
                  <a:pt x="4966959" y="5111253"/>
                  <a:pt x="4755793" y="4995436"/>
                  <a:pt x="4539779" y="5044440"/>
                </a:cubicBezTo>
                <a:cubicBezTo>
                  <a:pt x="4323765" y="5093444"/>
                  <a:pt x="4181903" y="4974886"/>
                  <a:pt x="3906997" y="5044440"/>
                </a:cubicBezTo>
                <a:cubicBezTo>
                  <a:pt x="3632091" y="5113994"/>
                  <a:pt x="3467892" y="5019334"/>
                  <a:pt x="3274214" y="5044440"/>
                </a:cubicBezTo>
                <a:cubicBezTo>
                  <a:pt x="3080536" y="5069546"/>
                  <a:pt x="2876284" y="5023686"/>
                  <a:pt x="2589184" y="5044440"/>
                </a:cubicBezTo>
                <a:cubicBezTo>
                  <a:pt x="2302084" y="5065194"/>
                  <a:pt x="2240129" y="5015356"/>
                  <a:pt x="2008649" y="5044440"/>
                </a:cubicBezTo>
                <a:cubicBezTo>
                  <a:pt x="1777170" y="5073524"/>
                  <a:pt x="1646819" y="5038233"/>
                  <a:pt x="1480363" y="5044440"/>
                </a:cubicBezTo>
                <a:cubicBezTo>
                  <a:pt x="1313907" y="5050647"/>
                  <a:pt x="1091928" y="5040782"/>
                  <a:pt x="899828" y="5044440"/>
                </a:cubicBezTo>
                <a:cubicBezTo>
                  <a:pt x="707729" y="5048098"/>
                  <a:pt x="353314" y="4994087"/>
                  <a:pt x="0" y="5044440"/>
                </a:cubicBezTo>
                <a:cubicBezTo>
                  <a:pt x="-18733" y="4938135"/>
                  <a:pt x="36594" y="4808331"/>
                  <a:pt x="0" y="4584835"/>
                </a:cubicBezTo>
                <a:cubicBezTo>
                  <a:pt x="-36594" y="4361339"/>
                  <a:pt x="46814" y="4246629"/>
                  <a:pt x="0" y="4074787"/>
                </a:cubicBezTo>
                <a:cubicBezTo>
                  <a:pt x="-46814" y="3902945"/>
                  <a:pt x="20032" y="3791663"/>
                  <a:pt x="0" y="3564738"/>
                </a:cubicBezTo>
                <a:cubicBezTo>
                  <a:pt x="-20032" y="3337813"/>
                  <a:pt x="20108" y="3047760"/>
                  <a:pt x="0" y="2903355"/>
                </a:cubicBezTo>
                <a:cubicBezTo>
                  <a:pt x="-20108" y="2758950"/>
                  <a:pt x="68952" y="2435038"/>
                  <a:pt x="0" y="2241973"/>
                </a:cubicBezTo>
                <a:cubicBezTo>
                  <a:pt x="-68952" y="2048908"/>
                  <a:pt x="13119" y="1983812"/>
                  <a:pt x="0" y="1782369"/>
                </a:cubicBezTo>
                <a:cubicBezTo>
                  <a:pt x="-13119" y="1580926"/>
                  <a:pt x="13534" y="1355456"/>
                  <a:pt x="0" y="1221875"/>
                </a:cubicBezTo>
                <a:cubicBezTo>
                  <a:pt x="-13534" y="1088294"/>
                  <a:pt x="8540" y="856298"/>
                  <a:pt x="0" y="762271"/>
                </a:cubicBezTo>
                <a:cubicBezTo>
                  <a:pt x="-8540" y="668244"/>
                  <a:pt x="67496" y="165141"/>
                  <a:pt x="0" y="0"/>
                </a:cubicBezTo>
                <a:close/>
              </a:path>
              <a:path w="5224810" h="5044440" stroke="0" extrusionOk="0">
                <a:moveTo>
                  <a:pt x="0" y="0"/>
                </a:moveTo>
                <a:cubicBezTo>
                  <a:pt x="110541" y="-742"/>
                  <a:pt x="356476" y="17014"/>
                  <a:pt x="476038" y="0"/>
                </a:cubicBezTo>
                <a:cubicBezTo>
                  <a:pt x="595600" y="-17014"/>
                  <a:pt x="849751" y="12635"/>
                  <a:pt x="1161069" y="0"/>
                </a:cubicBezTo>
                <a:cubicBezTo>
                  <a:pt x="1472387" y="-12635"/>
                  <a:pt x="1577347" y="38667"/>
                  <a:pt x="1689355" y="0"/>
                </a:cubicBezTo>
                <a:cubicBezTo>
                  <a:pt x="1801363" y="-38667"/>
                  <a:pt x="1921795" y="2960"/>
                  <a:pt x="2113145" y="0"/>
                </a:cubicBezTo>
                <a:cubicBezTo>
                  <a:pt x="2304495" y="-2960"/>
                  <a:pt x="2356203" y="34249"/>
                  <a:pt x="2589184" y="0"/>
                </a:cubicBezTo>
                <a:cubicBezTo>
                  <a:pt x="2822165" y="-34249"/>
                  <a:pt x="2947589" y="57183"/>
                  <a:pt x="3221966" y="0"/>
                </a:cubicBezTo>
                <a:cubicBezTo>
                  <a:pt x="3496343" y="-57183"/>
                  <a:pt x="3526727" y="24324"/>
                  <a:pt x="3645756" y="0"/>
                </a:cubicBezTo>
                <a:cubicBezTo>
                  <a:pt x="3764785" y="-24324"/>
                  <a:pt x="3953017" y="16050"/>
                  <a:pt x="4121795" y="0"/>
                </a:cubicBezTo>
                <a:cubicBezTo>
                  <a:pt x="4290573" y="-16050"/>
                  <a:pt x="4364026" y="46220"/>
                  <a:pt x="4597833" y="0"/>
                </a:cubicBezTo>
                <a:cubicBezTo>
                  <a:pt x="4831640" y="-46220"/>
                  <a:pt x="4983212" y="45902"/>
                  <a:pt x="5224810" y="0"/>
                </a:cubicBezTo>
                <a:cubicBezTo>
                  <a:pt x="5257587" y="239692"/>
                  <a:pt x="5209552" y="365597"/>
                  <a:pt x="5224810" y="510049"/>
                </a:cubicBezTo>
                <a:cubicBezTo>
                  <a:pt x="5240068" y="654501"/>
                  <a:pt x="5175316" y="800473"/>
                  <a:pt x="5224810" y="969653"/>
                </a:cubicBezTo>
                <a:cubicBezTo>
                  <a:pt x="5274304" y="1138833"/>
                  <a:pt x="5213216" y="1323738"/>
                  <a:pt x="5224810" y="1429258"/>
                </a:cubicBezTo>
                <a:cubicBezTo>
                  <a:pt x="5236404" y="1534779"/>
                  <a:pt x="5223118" y="1727003"/>
                  <a:pt x="5224810" y="1989751"/>
                </a:cubicBezTo>
                <a:cubicBezTo>
                  <a:pt x="5226502" y="2252499"/>
                  <a:pt x="5202326" y="2272908"/>
                  <a:pt x="5224810" y="2398911"/>
                </a:cubicBezTo>
                <a:cubicBezTo>
                  <a:pt x="5247294" y="2524914"/>
                  <a:pt x="5200883" y="2845790"/>
                  <a:pt x="5224810" y="3060294"/>
                </a:cubicBezTo>
                <a:cubicBezTo>
                  <a:pt x="5248737" y="3274798"/>
                  <a:pt x="5169665" y="3326145"/>
                  <a:pt x="5224810" y="3519898"/>
                </a:cubicBezTo>
                <a:cubicBezTo>
                  <a:pt x="5279955" y="3713651"/>
                  <a:pt x="5165729" y="3890143"/>
                  <a:pt x="5224810" y="4130836"/>
                </a:cubicBezTo>
                <a:cubicBezTo>
                  <a:pt x="5283891" y="4371529"/>
                  <a:pt x="5216861" y="4794835"/>
                  <a:pt x="5224810" y="5044440"/>
                </a:cubicBezTo>
                <a:cubicBezTo>
                  <a:pt x="4976935" y="5105601"/>
                  <a:pt x="4764422" y="4989792"/>
                  <a:pt x="4644276" y="5044440"/>
                </a:cubicBezTo>
                <a:cubicBezTo>
                  <a:pt x="4524130" y="5099088"/>
                  <a:pt x="4358189" y="5043476"/>
                  <a:pt x="4168237" y="5044440"/>
                </a:cubicBezTo>
                <a:cubicBezTo>
                  <a:pt x="3978285" y="5045404"/>
                  <a:pt x="3889300" y="4995185"/>
                  <a:pt x="3744447" y="5044440"/>
                </a:cubicBezTo>
                <a:cubicBezTo>
                  <a:pt x="3599594" y="5093695"/>
                  <a:pt x="3427735" y="5042632"/>
                  <a:pt x="3268409" y="5044440"/>
                </a:cubicBezTo>
                <a:cubicBezTo>
                  <a:pt x="3109083" y="5046248"/>
                  <a:pt x="2770555" y="5022738"/>
                  <a:pt x="2583378" y="5044440"/>
                </a:cubicBezTo>
                <a:cubicBezTo>
                  <a:pt x="2396201" y="5066142"/>
                  <a:pt x="2228419" y="5039171"/>
                  <a:pt x="1898348" y="5044440"/>
                </a:cubicBezTo>
                <a:cubicBezTo>
                  <a:pt x="1568277" y="5049709"/>
                  <a:pt x="1517485" y="4982582"/>
                  <a:pt x="1370061" y="5044440"/>
                </a:cubicBezTo>
                <a:cubicBezTo>
                  <a:pt x="1222637" y="5106298"/>
                  <a:pt x="1044451" y="4997141"/>
                  <a:pt x="737279" y="5044440"/>
                </a:cubicBezTo>
                <a:cubicBezTo>
                  <a:pt x="430107" y="5091739"/>
                  <a:pt x="322753" y="4957039"/>
                  <a:pt x="0" y="5044440"/>
                </a:cubicBezTo>
                <a:cubicBezTo>
                  <a:pt x="-6240" y="4899978"/>
                  <a:pt x="30714" y="4687104"/>
                  <a:pt x="0" y="4433502"/>
                </a:cubicBezTo>
                <a:cubicBezTo>
                  <a:pt x="-30714" y="4179900"/>
                  <a:pt x="42724" y="4064535"/>
                  <a:pt x="0" y="3873009"/>
                </a:cubicBezTo>
                <a:cubicBezTo>
                  <a:pt x="-42724" y="3681483"/>
                  <a:pt x="48930" y="3630512"/>
                  <a:pt x="0" y="3413404"/>
                </a:cubicBezTo>
                <a:cubicBezTo>
                  <a:pt x="-48930" y="3196296"/>
                  <a:pt x="7472" y="2973883"/>
                  <a:pt x="0" y="2852911"/>
                </a:cubicBezTo>
                <a:cubicBezTo>
                  <a:pt x="-7472" y="2731939"/>
                  <a:pt x="14044" y="2419911"/>
                  <a:pt x="0" y="2292418"/>
                </a:cubicBezTo>
                <a:cubicBezTo>
                  <a:pt x="-14044" y="2164925"/>
                  <a:pt x="49216" y="1965029"/>
                  <a:pt x="0" y="1731924"/>
                </a:cubicBezTo>
                <a:cubicBezTo>
                  <a:pt x="-49216" y="1498819"/>
                  <a:pt x="34351" y="1365695"/>
                  <a:pt x="0" y="1221875"/>
                </a:cubicBezTo>
                <a:cubicBezTo>
                  <a:pt x="-34351" y="1078055"/>
                  <a:pt x="41596" y="808106"/>
                  <a:pt x="0" y="610938"/>
                </a:cubicBezTo>
                <a:cubicBezTo>
                  <a:pt x="-41596" y="413770"/>
                  <a:pt x="60632" y="17445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xmlns="" sd="633669223"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&lt;ciclo&gt;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&lt;código&gt;ASIR&lt;/código&gt;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&lt;régimen&gt;Ordinario&lt;/régimen&gt;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&lt;módulo&gt;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&lt;nombre&gt;</a:t>
            </a:r>
            <a:r>
              <a:rPr lang="es-ES" sz="1100" dirty="0" err="1">
                <a:solidFill>
                  <a:schemeClr val="accent3"/>
                </a:solidFill>
                <a:latin typeface="Consolas" panose="020B0609020204030204" pitchFamily="49" charset="0"/>
              </a:rPr>
              <a:t>Linguaxes</a:t>
            </a: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de marcas e sistemas de información&lt;/nombre&gt;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&lt;profesor&gt;Xaime Louzán&lt;/profesor&gt;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&lt;curso&gt;1º&lt;/curso&gt;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&lt;horas&gt;133&lt;/horas&gt;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&lt;/módulo&gt;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&lt;módulo&gt;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&lt;nombre&gt;</a:t>
            </a:r>
            <a:r>
              <a:rPr lang="es-ES" sz="11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Servizos</a:t>
            </a: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de Rede e Internet&lt;/nombre&gt;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&lt;profesor&gt;Ana </a:t>
            </a:r>
            <a:r>
              <a:rPr lang="es-ES" sz="1100" dirty="0" err="1">
                <a:solidFill>
                  <a:schemeClr val="accent3"/>
                </a:solidFill>
                <a:latin typeface="Consolas" panose="020B0609020204030204" pitchFamily="49" charset="0"/>
              </a:rPr>
              <a:t>Quintela</a:t>
            </a: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&lt;/profesor&gt;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&lt;curso&gt;2º&lt;/curso&gt;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&lt;horas&gt;140&lt;/horas&gt;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&lt;/módulo&gt;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&lt;/ciclo&gt; </a:t>
            </a:r>
            <a:endParaRPr lang="es-ES" sz="6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48BACDC-28D2-416F-8F31-3D6EFDA8A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324030"/>
              </p:ext>
            </p:extLst>
          </p:nvPr>
        </p:nvGraphicFramePr>
        <p:xfrm>
          <a:off x="5313680" y="1704763"/>
          <a:ext cx="6990080" cy="471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1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536F-7E05-43B8-BF7C-B1709A48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ADC57-9F54-481B-A70C-17D10000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Todos los elementos deben cerrarse, esto debe </a:t>
            </a:r>
            <a:r>
              <a:rPr lang="es-ES" dirty="0" err="1"/>
              <a:t>debe</a:t>
            </a:r>
            <a:r>
              <a:rPr lang="es-ES" dirty="0"/>
              <a:t> hacerse de forma estructurada, es decir, en orden inversa a su abertura: el último elemento en abrirse será el primero en cerrarse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B86CB9-358A-4E30-9743-58406EB1A09E}"/>
              </a:ext>
            </a:extLst>
          </p:cNvPr>
          <p:cNvSpPr txBox="1">
            <a:spLocks/>
          </p:cNvSpPr>
          <p:nvPr/>
        </p:nvSpPr>
        <p:spPr>
          <a:xfrm>
            <a:off x="5236195" y="3483777"/>
            <a:ext cx="1719609" cy="1615440"/>
          </a:xfrm>
          <a:custGeom>
            <a:avLst/>
            <a:gdLst>
              <a:gd name="connsiteX0" fmla="*/ 0 w 1719609"/>
              <a:gd name="connsiteY0" fmla="*/ 0 h 1615440"/>
              <a:gd name="connsiteX1" fmla="*/ 590399 w 1719609"/>
              <a:gd name="connsiteY1" fmla="*/ 0 h 1615440"/>
              <a:gd name="connsiteX2" fmla="*/ 1197994 w 1719609"/>
              <a:gd name="connsiteY2" fmla="*/ 0 h 1615440"/>
              <a:gd name="connsiteX3" fmla="*/ 1719609 w 1719609"/>
              <a:gd name="connsiteY3" fmla="*/ 0 h 1615440"/>
              <a:gd name="connsiteX4" fmla="*/ 1719609 w 1719609"/>
              <a:gd name="connsiteY4" fmla="*/ 554634 h 1615440"/>
              <a:gd name="connsiteX5" fmla="*/ 1719609 w 1719609"/>
              <a:gd name="connsiteY5" fmla="*/ 1109269 h 1615440"/>
              <a:gd name="connsiteX6" fmla="*/ 1719609 w 1719609"/>
              <a:gd name="connsiteY6" fmla="*/ 1615440 h 1615440"/>
              <a:gd name="connsiteX7" fmla="*/ 1180798 w 1719609"/>
              <a:gd name="connsiteY7" fmla="*/ 1615440 h 1615440"/>
              <a:gd name="connsiteX8" fmla="*/ 641987 w 1719609"/>
              <a:gd name="connsiteY8" fmla="*/ 1615440 h 1615440"/>
              <a:gd name="connsiteX9" fmla="*/ 0 w 1719609"/>
              <a:gd name="connsiteY9" fmla="*/ 1615440 h 1615440"/>
              <a:gd name="connsiteX10" fmla="*/ 0 w 1719609"/>
              <a:gd name="connsiteY10" fmla="*/ 1076960 h 1615440"/>
              <a:gd name="connsiteX11" fmla="*/ 0 w 1719609"/>
              <a:gd name="connsiteY11" fmla="*/ 570789 h 1615440"/>
              <a:gd name="connsiteX12" fmla="*/ 0 w 1719609"/>
              <a:gd name="connsiteY12" fmla="*/ 0 h 161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9609" h="1615440" fill="none" extrusionOk="0">
                <a:moveTo>
                  <a:pt x="0" y="0"/>
                </a:moveTo>
                <a:cubicBezTo>
                  <a:pt x="134856" y="-42865"/>
                  <a:pt x="460801" y="24066"/>
                  <a:pt x="590399" y="0"/>
                </a:cubicBezTo>
                <a:cubicBezTo>
                  <a:pt x="719997" y="-24066"/>
                  <a:pt x="983233" y="6625"/>
                  <a:pt x="1197994" y="0"/>
                </a:cubicBezTo>
                <a:cubicBezTo>
                  <a:pt x="1412756" y="-6625"/>
                  <a:pt x="1591969" y="20105"/>
                  <a:pt x="1719609" y="0"/>
                </a:cubicBezTo>
                <a:cubicBezTo>
                  <a:pt x="1732676" y="111431"/>
                  <a:pt x="1694850" y="422148"/>
                  <a:pt x="1719609" y="554634"/>
                </a:cubicBezTo>
                <a:cubicBezTo>
                  <a:pt x="1744368" y="687120"/>
                  <a:pt x="1684986" y="987974"/>
                  <a:pt x="1719609" y="1109269"/>
                </a:cubicBezTo>
                <a:cubicBezTo>
                  <a:pt x="1754232" y="1230564"/>
                  <a:pt x="1684626" y="1440964"/>
                  <a:pt x="1719609" y="1615440"/>
                </a:cubicBezTo>
                <a:cubicBezTo>
                  <a:pt x="1550186" y="1663954"/>
                  <a:pt x="1326935" y="1606429"/>
                  <a:pt x="1180798" y="1615440"/>
                </a:cubicBezTo>
                <a:cubicBezTo>
                  <a:pt x="1034661" y="1624451"/>
                  <a:pt x="817119" y="1566195"/>
                  <a:pt x="641987" y="1615440"/>
                </a:cubicBezTo>
                <a:cubicBezTo>
                  <a:pt x="466855" y="1664685"/>
                  <a:pt x="149699" y="1540356"/>
                  <a:pt x="0" y="1615440"/>
                </a:cubicBezTo>
                <a:cubicBezTo>
                  <a:pt x="-43606" y="1393938"/>
                  <a:pt x="33783" y="1293566"/>
                  <a:pt x="0" y="1076960"/>
                </a:cubicBezTo>
                <a:cubicBezTo>
                  <a:pt x="-33783" y="860354"/>
                  <a:pt x="50916" y="718078"/>
                  <a:pt x="0" y="570789"/>
                </a:cubicBezTo>
                <a:cubicBezTo>
                  <a:pt x="-50916" y="423500"/>
                  <a:pt x="19080" y="159809"/>
                  <a:pt x="0" y="0"/>
                </a:cubicBezTo>
                <a:close/>
              </a:path>
              <a:path w="1719609" h="1615440" stroke="0" extrusionOk="0">
                <a:moveTo>
                  <a:pt x="0" y="0"/>
                </a:moveTo>
                <a:cubicBezTo>
                  <a:pt x="124794" y="-7285"/>
                  <a:pt x="425144" y="48522"/>
                  <a:pt x="538811" y="0"/>
                </a:cubicBezTo>
                <a:cubicBezTo>
                  <a:pt x="652478" y="-48522"/>
                  <a:pt x="1007550" y="51133"/>
                  <a:pt x="1146406" y="0"/>
                </a:cubicBezTo>
                <a:cubicBezTo>
                  <a:pt x="1285262" y="-51133"/>
                  <a:pt x="1513614" y="64912"/>
                  <a:pt x="1719609" y="0"/>
                </a:cubicBezTo>
                <a:cubicBezTo>
                  <a:pt x="1738752" y="132853"/>
                  <a:pt x="1670139" y="371059"/>
                  <a:pt x="1719609" y="490017"/>
                </a:cubicBezTo>
                <a:cubicBezTo>
                  <a:pt x="1769079" y="608975"/>
                  <a:pt x="1667229" y="880648"/>
                  <a:pt x="1719609" y="980034"/>
                </a:cubicBezTo>
                <a:cubicBezTo>
                  <a:pt x="1771989" y="1079420"/>
                  <a:pt x="1658826" y="1437661"/>
                  <a:pt x="1719609" y="1615440"/>
                </a:cubicBezTo>
                <a:cubicBezTo>
                  <a:pt x="1544930" y="1674795"/>
                  <a:pt x="1419725" y="1572837"/>
                  <a:pt x="1197994" y="1615440"/>
                </a:cubicBezTo>
                <a:cubicBezTo>
                  <a:pt x="976263" y="1658043"/>
                  <a:pt x="762957" y="1559279"/>
                  <a:pt x="590399" y="1615440"/>
                </a:cubicBezTo>
                <a:cubicBezTo>
                  <a:pt x="417842" y="1671601"/>
                  <a:pt x="154836" y="1554498"/>
                  <a:pt x="0" y="1615440"/>
                </a:cubicBezTo>
                <a:cubicBezTo>
                  <a:pt x="-56241" y="1358266"/>
                  <a:pt x="37837" y="1195930"/>
                  <a:pt x="0" y="1044651"/>
                </a:cubicBezTo>
                <a:cubicBezTo>
                  <a:pt x="-37837" y="893372"/>
                  <a:pt x="42159" y="675709"/>
                  <a:pt x="0" y="506171"/>
                </a:cubicBezTo>
                <a:cubicBezTo>
                  <a:pt x="-42159" y="336633"/>
                  <a:pt x="1647" y="237882"/>
                  <a:pt x="0" y="0"/>
                </a:cubicBezTo>
                <a:close/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6336692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elementoA</a:t>
            </a: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  &lt;</a:t>
            </a:r>
            <a:r>
              <a:rPr lang="es-ES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elementoB</a:t>
            </a: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  &lt;/</a:t>
            </a:r>
            <a:r>
              <a:rPr lang="es-ES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elementoB</a:t>
            </a: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elementoA</a:t>
            </a: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11432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A1E2E-A069-4639-B3AC-F969BF97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lenguaje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26563-880B-4254-87C3-EDBF5615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lenguaje de marcas añade al contenido marcas y etiquetas</a:t>
            </a:r>
          </a:p>
          <a:p>
            <a:r>
              <a:rPr lang="es-ES" dirty="0"/>
              <a:t>Permiten añadir información adicional sobre su estructura o presentación</a:t>
            </a:r>
          </a:p>
          <a:p>
            <a:r>
              <a:rPr lang="es-ES" dirty="0"/>
              <a:t>HTML es el lenguaje de marcas más empleado. Tiene un número de etiquetas predefinidas (HTML, HEAD, BODY, H1, P, A…)</a:t>
            </a:r>
          </a:p>
          <a:p>
            <a:r>
              <a:rPr lang="es-ES" dirty="0"/>
              <a:t>Actualmente se aconseja separar la estructura del documento de su apariencia usando hojas de estilo CSS</a:t>
            </a:r>
          </a:p>
        </p:txBody>
      </p:sp>
    </p:spTree>
    <p:extLst>
      <p:ext uri="{BB962C8B-B14F-4D97-AF65-F5344CB8AC3E}">
        <p14:creationId xmlns:p14="http://schemas.microsoft.com/office/powerpoint/2010/main" val="976376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0572-F044-42DB-98E9-1A687E1B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A9CE2-3BBF-4A9D-8FD3-E27530E1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etiqueta de cierre de un elemento debe coincidir exactamente con el nombre que figura en la etiqueta de abertura, incluido mayúsculas y minúsculas</a:t>
            </a:r>
          </a:p>
          <a:p>
            <a:r>
              <a:rPr lang="es-ES" dirty="0"/>
              <a:t>En la especificación 1.1 del lenguaje, los documentos XML deben comenzar con un prólogo</a:t>
            </a:r>
          </a:p>
        </p:txBody>
      </p:sp>
    </p:spTree>
    <p:extLst>
      <p:ext uri="{BB962C8B-B14F-4D97-AF65-F5344CB8AC3E}">
        <p14:creationId xmlns:p14="http://schemas.microsoft.com/office/powerpoint/2010/main" val="52604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287FC-B2BA-4933-BF56-35D20A2F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Especificaciones de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E1F56-5049-4DC5-9157-BEB37449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Existen dos especificaciones del lenguaje XML: 1.0 y 1.1</a:t>
            </a:r>
          </a:p>
          <a:p>
            <a:r>
              <a:rPr lang="es-ES" dirty="0"/>
              <a:t>Las diferencias entre ellas son mínimas. La versión más empleada es la 1.1 que añade principalmente sobre la anterior:</a:t>
            </a:r>
          </a:p>
          <a:p>
            <a:pPr lvl="1"/>
            <a:r>
              <a:rPr lang="es-ES" dirty="0"/>
              <a:t>Soporte Unicode completo. La especificación 1.0 se limita a los caracteres recogidos en Unicode 2.0, mientras que la especificación 1.1 cubre incluso caracteres que se recojan en versiones futuras de Unicode</a:t>
            </a:r>
          </a:p>
          <a:p>
            <a:pPr lvl="1"/>
            <a:r>
              <a:rPr lang="es-ES" dirty="0"/>
              <a:t>La capacidad de reconocer otros caracteres de fin de línea</a:t>
            </a:r>
          </a:p>
          <a:p>
            <a:pPr lvl="1"/>
            <a:r>
              <a:rPr lang="es-ES" dirty="0"/>
              <a:t>La obligatoriedad de añadir un prólogo al os documentos para que estén bien formados</a:t>
            </a:r>
          </a:p>
        </p:txBody>
      </p:sp>
    </p:spTree>
    <p:extLst>
      <p:ext uri="{BB962C8B-B14F-4D97-AF65-F5344CB8AC3E}">
        <p14:creationId xmlns:p14="http://schemas.microsoft.com/office/powerpoint/2010/main" val="207817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6CE8A-FF54-4679-B142-78DEF0A6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El prólogo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F0943A-E9A1-4F3A-8571-23D62F38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prólogo de un documento XML debe aparecer al comienzo del mismo, e indicar obligatoriamente (en XML 1.1) la versión del lenguaje empleado. Tiene la forma: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&lt;?</a:t>
            </a:r>
            <a:r>
              <a:rPr lang="es-ES" dirty="0" err="1">
                <a:solidFill>
                  <a:schemeClr val="accent3"/>
                </a:solidFill>
                <a:latin typeface="Consolas" panose="020B0609020204030204" pitchFamily="49" charset="0"/>
              </a:rPr>
              <a:t>xml</a:t>
            </a: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 versión=“1.1”?&gt;</a:t>
            </a:r>
          </a:p>
          <a:p>
            <a:r>
              <a:rPr lang="es-ES" dirty="0"/>
              <a:t>Opcionalmente puede incluir también otros atributos:</a:t>
            </a:r>
          </a:p>
          <a:p>
            <a:pPr lvl="1"/>
            <a:r>
              <a:rPr lang="es-ES" dirty="0" err="1"/>
              <a:t>Enconding</a:t>
            </a:r>
            <a:r>
              <a:rPr lang="es-ES" dirty="0"/>
              <a:t>: para indicar el tipo de codificación que se emplea en el documento</a:t>
            </a:r>
          </a:p>
          <a:p>
            <a:pPr lvl="1"/>
            <a:r>
              <a:rPr lang="es-ES" dirty="0" err="1"/>
              <a:t>Standalone</a:t>
            </a:r>
            <a:r>
              <a:rPr lang="es-ES" dirty="0"/>
              <a:t>: se utiliza para indicar si el documento depende o no de otros documentos externos para comprobar la validez de la gramática empleada en el mismo</a:t>
            </a:r>
          </a:p>
        </p:txBody>
      </p:sp>
    </p:spTree>
    <p:extLst>
      <p:ext uri="{BB962C8B-B14F-4D97-AF65-F5344CB8AC3E}">
        <p14:creationId xmlns:p14="http://schemas.microsoft.com/office/powerpoint/2010/main" val="159980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4A16C-8210-4B69-BFB7-A1F2333F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El prólogo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8D520-3BDA-40D8-8546-1B7C8FCF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Todos los procesadores XML deben ser capaces de leer documentos codificados en </a:t>
            </a:r>
            <a:r>
              <a:rPr lang="es-ES" dirty="0">
                <a:latin typeface="Consolas" panose="020B0609020204030204" pitchFamily="49" charset="0"/>
              </a:rPr>
              <a:t>UTF-8</a:t>
            </a:r>
            <a:r>
              <a:rPr lang="es-ES" dirty="0"/>
              <a:t> y </a:t>
            </a:r>
            <a:r>
              <a:rPr lang="es-ES" dirty="0">
                <a:latin typeface="Consolas" panose="020B0609020204030204" pitchFamily="49" charset="0"/>
              </a:rPr>
              <a:t>UTF-16</a:t>
            </a:r>
            <a:r>
              <a:rPr lang="es-ES" dirty="0"/>
              <a:t>, es aconsejable indicarlo en el atributo </a:t>
            </a:r>
            <a:r>
              <a:rPr lang="es-ES" dirty="0" err="1"/>
              <a:t>encoding</a:t>
            </a:r>
            <a:endParaRPr lang="es-ES" dirty="0"/>
          </a:p>
          <a:p>
            <a:pPr marL="457200" lvl="1" indent="0">
              <a:buNone/>
            </a:pP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&lt;?</a:t>
            </a:r>
            <a:r>
              <a:rPr lang="es-ES" dirty="0" err="1">
                <a:solidFill>
                  <a:schemeClr val="accent3"/>
                </a:solidFill>
                <a:latin typeface="Consolas" panose="020B0609020204030204" pitchFamily="49" charset="0"/>
              </a:rPr>
              <a:t>xml</a:t>
            </a: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accent3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="1.1" </a:t>
            </a:r>
            <a:r>
              <a:rPr lang="es-ES" dirty="0" err="1">
                <a:solidFill>
                  <a:schemeClr val="accent3"/>
                </a:solidFill>
                <a:latin typeface="Consolas" panose="020B0609020204030204" pitchFamily="49" charset="0"/>
              </a:rPr>
              <a:t>encoding</a:t>
            </a: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dirty="0"/>
              <a:t>Hay que tener en cuenta que algunos navegadores no procesan correctamente los documentos XML que contengan un prólogo. Por ejemplo, IE9 y Firefox 18 no muestran los documentos cuando la versión de XML es la 1.1</a:t>
            </a:r>
          </a:p>
        </p:txBody>
      </p:sp>
    </p:spTree>
    <p:extLst>
      <p:ext uri="{BB962C8B-B14F-4D97-AF65-F5344CB8AC3E}">
        <p14:creationId xmlns:p14="http://schemas.microsoft.com/office/powerpoint/2010/main" val="4133292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 smtClean="0"/>
              <a:t>Documentos bien formados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la actualidad, los navegadores pueden distinguir los documentos bien formados de los documentos mal formados.</a:t>
            </a:r>
          </a:p>
          <a:p>
            <a:r>
              <a:rPr lang="es-ES" dirty="0" smtClean="0"/>
              <a:t>Si abrimos un documento XML en un navegador veremos la información que contiene en forma de árbol con nodos dinámicos</a:t>
            </a:r>
          </a:p>
          <a:p>
            <a:r>
              <a:rPr lang="es-ES" dirty="0" smtClean="0"/>
              <a:t>Si el documento tiene errores, el navegador señalará el primer elemento que contenga un error.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686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Documentos bien formados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702801"/>
            <a:ext cx="758190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635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 smtClean="0"/>
              <a:t>Espacios en blanco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XML define un conjunto de caracteres como “espacios en blanco”, que los procesadores permiten hacer más legible el código</a:t>
            </a:r>
          </a:p>
          <a:p>
            <a:r>
              <a:rPr lang="es-ES" dirty="0" smtClean="0"/>
              <a:t>Estos caracteres son:</a:t>
            </a:r>
          </a:p>
          <a:p>
            <a:pPr lvl="1"/>
            <a:r>
              <a:rPr lang="es-ES" dirty="0" smtClean="0"/>
              <a:t>Espacios (32)</a:t>
            </a:r>
          </a:p>
          <a:p>
            <a:pPr lvl="1"/>
            <a:r>
              <a:rPr lang="es-ES" dirty="0" smtClean="0"/>
              <a:t>Tabuladores (9)</a:t>
            </a:r>
          </a:p>
          <a:p>
            <a:pPr lvl="1"/>
            <a:r>
              <a:rPr lang="es-ES" dirty="0" smtClean="0"/>
              <a:t>Saltos de línea (10)</a:t>
            </a:r>
          </a:p>
          <a:p>
            <a:pPr lvl="1"/>
            <a:r>
              <a:rPr lang="es-ES" dirty="0" smtClean="0"/>
              <a:t>Retornos de carro (13)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760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en blanco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Normalmente las aplicaciones que procesan los documentos XML eliminan de su contenido los espacios sobrantes. Esto es, el contenido efectivo del elemento “apellidos” una vez procesado sería el mismo poniendo:</a:t>
            </a:r>
          </a:p>
          <a:p>
            <a:pPr marL="457200" lvl="1" indent="0">
              <a:buNone/>
            </a:pP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&lt;apellidos&gt;Martínez Pérez&lt;/apellidos&gt;</a:t>
            </a:r>
          </a:p>
          <a:p>
            <a:r>
              <a:rPr lang="es-ES" dirty="0" smtClean="0"/>
              <a:t>O poniendo: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&lt;apellidos</a:t>
            </a: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Martínez Pérez</a:t>
            </a:r>
          </a:p>
          <a:p>
            <a:pPr marL="457200" lvl="1" indent="0">
              <a:buNone/>
            </a:pP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apellidos</a:t>
            </a: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5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en blanco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 embargo, en algunos casos queremos indicarle a la aplicación que procese el documento con los espacios tal y como figura en el documento (por ejemplo, cuando el documento contiene una poesía)</a:t>
            </a:r>
          </a:p>
          <a:p>
            <a:r>
              <a:rPr lang="es-ES" dirty="0" smtClean="0"/>
              <a:t>En estos casos hay que emplear “</a:t>
            </a:r>
            <a:r>
              <a:rPr lang="es-ES" b="1" dirty="0" err="1" smtClean="0">
                <a:latin typeface="Consolas" panose="020B0609020204030204" pitchFamily="49" charset="0"/>
              </a:rPr>
              <a:t>xml:space</a:t>
            </a:r>
            <a:r>
              <a:rPr lang="es-ES" dirty="0" smtClean="0"/>
              <a:t>”:</a:t>
            </a:r>
          </a:p>
          <a:p>
            <a:pPr lvl="1"/>
            <a:r>
              <a:rPr lang="es-ES" dirty="0" smtClean="0"/>
              <a:t>“</a:t>
            </a:r>
            <a:r>
              <a:rPr lang="es-ES" b="1" dirty="0" smtClean="0">
                <a:latin typeface="Consolas" panose="020B0609020204030204" pitchFamily="49" charset="0"/>
              </a:rPr>
              <a:t>default</a:t>
            </a:r>
            <a:r>
              <a:rPr lang="es-ES" dirty="0" smtClean="0"/>
              <a:t>”: como lo hace habitualmente</a:t>
            </a:r>
          </a:p>
          <a:p>
            <a:pPr lvl="1"/>
            <a:r>
              <a:rPr lang="es-ES" dirty="0" smtClean="0"/>
              <a:t>“</a:t>
            </a:r>
            <a:r>
              <a:rPr lang="es-ES" b="1" dirty="0" smtClean="0">
                <a:latin typeface="Consolas" panose="020B0609020204030204" pitchFamily="49" charset="0"/>
              </a:rPr>
              <a:t>preserve</a:t>
            </a:r>
            <a:r>
              <a:rPr lang="es-ES" dirty="0" smtClean="0"/>
              <a:t>”: la aplicación debe preservar los espacios que figuran en el contenido del elemento tal y como aparecen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0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 smtClean="0"/>
              <a:t>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0270" y="2138518"/>
            <a:ext cx="9603275" cy="3294576"/>
          </a:xfrm>
        </p:spPr>
        <p:txBody>
          <a:bodyPr/>
          <a:lstStyle/>
          <a:p>
            <a:r>
              <a:rPr lang="es-ES" dirty="0" smtClean="0"/>
              <a:t>Se emplea para identificar el idioma en el que está escrito el elemento</a:t>
            </a:r>
          </a:p>
          <a:p>
            <a:r>
              <a:rPr lang="es-ES" dirty="0" smtClean="0"/>
              <a:t>Se utiliza el atributo “</a:t>
            </a:r>
            <a:r>
              <a:rPr lang="es-ES" b="1" dirty="0" err="1" smtClean="0">
                <a:latin typeface="Consolas" panose="020B0609020204030204" pitchFamily="49" charset="0"/>
              </a:rPr>
              <a:t>xml:lang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Su valor es un código de dos letras recogida en la norma ISO 639-1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53" y="3569674"/>
            <a:ext cx="7441123" cy="32066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8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DA359-DB39-4C62-9BE5-E6FD6EFA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lenguaje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CCDFD-FF9D-424E-A23E-490C6849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principal diferencia del lenguaje XML con otros lenguajes de mara como HTML es que en XML no existen etiquetas predefinidas</a:t>
            </a:r>
          </a:p>
          <a:p>
            <a:r>
              <a:rPr lang="es-ES" dirty="0"/>
              <a:t>El conjunto de etiquetas empleado en cada documento se define en el propio documento, y sirve para identificar su contenido</a:t>
            </a:r>
          </a:p>
        </p:txBody>
      </p:sp>
    </p:spTree>
    <p:extLst>
      <p:ext uri="{BB962C8B-B14F-4D97-AF65-F5344CB8AC3E}">
        <p14:creationId xmlns:p14="http://schemas.microsoft.com/office/powerpoint/2010/main" val="4113416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Lenguaje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28831" y="2270832"/>
            <a:ext cx="98061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&lt;canción título="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Automatic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imperfection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xml:space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="preserve"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xml:lang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="en"&gt; </a:t>
            </a:r>
            <a:endParaRPr lang="es-E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There</a:t>
            </a: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are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children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playing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the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manpost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s-E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s-ES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tending</a:t>
            </a: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they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are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kids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s-E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They</a:t>
            </a: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can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climb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up and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fall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down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hard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their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knees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endParaRPr lang="es-E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canción</a:t>
            </a: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E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canción título="Lo que sueñas vuela"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xml:space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="preserve"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xml:lang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="es</a:t>
            </a: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Caminando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sin </a:t>
            </a:r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pensar,</a:t>
            </a:r>
          </a:p>
          <a:p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despacito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, sin tiempo que ganar </a:t>
            </a:r>
            <a:endParaRPr lang="es-E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… </a:t>
            </a:r>
          </a:p>
          <a:p>
            <a:r>
              <a:rPr 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canción&gt;</a:t>
            </a:r>
          </a:p>
        </p:txBody>
      </p:sp>
    </p:spTree>
    <p:extLst>
      <p:ext uri="{BB962C8B-B14F-4D97-AF65-F5344CB8AC3E}">
        <p14:creationId xmlns:p14="http://schemas.microsoft.com/office/powerpoint/2010/main" val="339106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86ADD-A8E4-4DA4-A27A-98BF620D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lenguaje XML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DD3D21-27E5-40A2-97C8-08C64A293C6C}"/>
              </a:ext>
            </a:extLst>
          </p:cNvPr>
          <p:cNvSpPr/>
          <p:nvPr/>
        </p:nvSpPr>
        <p:spPr>
          <a:xfrm>
            <a:off x="818148" y="3021340"/>
            <a:ext cx="224589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Juan Antonio</a:t>
            </a:r>
          </a:p>
          <a:p>
            <a:r>
              <a:rPr lang="es-ES" dirty="0">
                <a:latin typeface="Consolas" panose="020B0609020204030204" pitchFamily="49" charset="0"/>
              </a:rPr>
              <a:t>Delos Palotes</a:t>
            </a:r>
          </a:p>
          <a:p>
            <a:r>
              <a:rPr lang="es-ES" dirty="0">
                <a:latin typeface="Consolas" panose="020B0609020204030204" pitchFamily="49" charset="0"/>
              </a:rPr>
              <a:t>Cuatro esquinas</a:t>
            </a:r>
          </a:p>
          <a:p>
            <a:r>
              <a:rPr lang="es-ES" dirty="0">
                <a:latin typeface="Consolas" panose="020B0609020204030204" pitchFamily="49" charset="0"/>
              </a:rPr>
              <a:t>30190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165965-FC9E-401B-B2B8-E35DB6912ED1}"/>
              </a:ext>
            </a:extLst>
          </p:cNvPr>
          <p:cNvSpPr/>
          <p:nvPr/>
        </p:nvSpPr>
        <p:spPr>
          <a:xfrm>
            <a:off x="3753853" y="1674673"/>
            <a:ext cx="697969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&lt;alumno&gt;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&lt;nombre&gt;Juan Antonio&lt;/nombre&gt;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&lt;apellidos&gt;Delos Palotes&lt;/apellidos&gt;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direccion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&gt;Cuatro esquinas&lt;/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direccion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codigopostal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&gt;30190&lt;/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codigopostal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&lt;/alumno&gt;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B8DB6B-D6F0-42E2-A717-E637037562D4}"/>
              </a:ext>
            </a:extLst>
          </p:cNvPr>
          <p:cNvSpPr/>
          <p:nvPr/>
        </p:nvSpPr>
        <p:spPr>
          <a:xfrm>
            <a:off x="3753853" y="3839779"/>
            <a:ext cx="697969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&lt;007_mision&gt;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tellamaras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&gt;Juan Antonio&lt;/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tellamaras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&lt;contraseña&gt;Delos Palotes&lt;/contraseña&gt;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recuperar_arma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&gt;Cuatro esquinas&lt;/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recuperar_arma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tiempo_estimado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&gt;30190&lt;/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tiempo_estimado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&lt;/007_mision&gt;</a:t>
            </a:r>
          </a:p>
        </p:txBody>
      </p:sp>
    </p:spTree>
    <p:extLst>
      <p:ext uri="{BB962C8B-B14F-4D97-AF65-F5344CB8AC3E}">
        <p14:creationId xmlns:p14="http://schemas.microsoft.com/office/powerpoint/2010/main" val="107499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9ADAA-E1A6-4551-81FF-C6DA2149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lenguaje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AB76A-F128-4F93-89EE-4DF2D65D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XML (</a:t>
            </a:r>
            <a:r>
              <a:rPr lang="es-ES" dirty="0" err="1"/>
              <a:t>eXtensible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Languaje</a:t>
            </a:r>
            <a:r>
              <a:rPr lang="es-ES" dirty="0"/>
              <a:t>), lenguaje de marcado extensible no es un lenguaje de marcas</a:t>
            </a:r>
          </a:p>
          <a:p>
            <a:r>
              <a:rPr lang="es-ES" dirty="0"/>
              <a:t>XML es un meta-lenguaje con el que podemos definir nuestros propios lenguajes de marcas para cada necesidad específica</a:t>
            </a:r>
          </a:p>
          <a:p>
            <a:r>
              <a:rPr lang="es-ES" dirty="0"/>
              <a:t>Empleando XML podemos crear lenguajes que almacenan la información que necesita una aplicación concreta</a:t>
            </a:r>
          </a:p>
        </p:txBody>
      </p:sp>
    </p:spTree>
    <p:extLst>
      <p:ext uri="{BB962C8B-B14F-4D97-AF65-F5344CB8AC3E}">
        <p14:creationId xmlns:p14="http://schemas.microsoft.com/office/powerpoint/2010/main" val="245923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B8B4-1551-464E-B1D0-775AEA74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2406E-8EA3-415B-AD31-8276DDBD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lenguaje XML se creó para estructurar, almacenar y transportar información. Los requisitos principales que se tuvieron en cuenta para la creación de XML fueron:</a:t>
            </a:r>
          </a:p>
          <a:p>
            <a:pPr lvl="1"/>
            <a:r>
              <a:rPr lang="es-ES" dirty="0"/>
              <a:t>Que fuese sencillo crear documentos XML y que se pudiera leer y entender fácilmente</a:t>
            </a:r>
          </a:p>
          <a:p>
            <a:pPr lvl="1"/>
            <a:r>
              <a:rPr lang="es-ES" dirty="0"/>
              <a:t>Que los documentos XML puedan ser procesados informáticamente</a:t>
            </a:r>
          </a:p>
          <a:p>
            <a:pPr lvl="1"/>
            <a:r>
              <a:rPr lang="es-ES" dirty="0"/>
              <a:t>Que pudiera servir en múltiples campos manteniendo al mismo tiempo la compatibilidad con SGML</a:t>
            </a:r>
          </a:p>
        </p:txBody>
      </p:sp>
    </p:spTree>
    <p:extLst>
      <p:ext uri="{BB962C8B-B14F-4D97-AF65-F5344CB8AC3E}">
        <p14:creationId xmlns:p14="http://schemas.microsoft.com/office/powerpoint/2010/main" val="22200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43871-2EAF-49D3-80F3-8B257659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FAD0D-333F-4438-A371-E804A42B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Las ventajas principales derivadas del empleo de documentos XML son:</a:t>
            </a:r>
          </a:p>
          <a:p>
            <a:pPr lvl="1"/>
            <a:r>
              <a:rPr lang="es-ES" dirty="0"/>
              <a:t>La estructura de un documento XML se puede entender sin dificultad</a:t>
            </a:r>
          </a:p>
          <a:p>
            <a:pPr lvl="1"/>
            <a:r>
              <a:rPr lang="es-ES" dirty="0"/>
              <a:t>Aporta estructura e información a los datos de los documentos, empleando correctamente los elementos del lenguaje podemos identificar las partes de un documento y su significado</a:t>
            </a:r>
          </a:p>
          <a:p>
            <a:pPr lvl="1"/>
            <a:r>
              <a:rPr lang="es-ES" dirty="0"/>
              <a:t>Facilita la comunicación de información entre aplicaciones, de una manera independiente de la plataforma que se utilice</a:t>
            </a:r>
          </a:p>
          <a:p>
            <a:pPr lvl="1"/>
            <a:r>
              <a:rPr lang="es-ES" dirty="0"/>
              <a:t>Se puede extender de forma sencilla, se garantiza que en un futuro se pueden añadir nuevas etiquetas manteniendo la compatibilidad con las existente</a:t>
            </a:r>
          </a:p>
          <a:p>
            <a:pPr lvl="1"/>
            <a:r>
              <a:rPr lang="es-ES" dirty="0"/>
              <a:t>Existen analizadores estándar de documentos XML que podemos emplear para cualquier lenguaje basado en XML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30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5663D-A7BE-44E0-8A39-57140D1C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BA9AE-8E92-4DCE-8861-6572DB60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Elementos: la base de un documento XML es el elemento. Cada elemento está formado por una etiqueta de inicio y una de cierre. El contenido del elemento es todo lo que figura entre ambas etiquetas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sz="2400" dirty="0">
                <a:latin typeface="Consolas" panose="020B0609020204030204" pitchFamily="49" charset="0"/>
              </a:rPr>
              <a:t>&lt; </a:t>
            </a:r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etiqueta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nombre_atributo</a:t>
            </a:r>
            <a:r>
              <a:rPr lang="es-E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>
                <a:latin typeface="Consolas" panose="020B0609020204030204" pitchFamily="49" charset="0"/>
              </a:rPr>
              <a:t>= “ </a:t>
            </a:r>
            <a:r>
              <a:rPr lang="es-E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valor_atributo</a:t>
            </a:r>
            <a:r>
              <a:rPr lang="es-E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>
                <a:latin typeface="Consolas" panose="020B0609020204030204" pitchFamily="49" charset="0"/>
              </a:rPr>
              <a:t>“ &gt;</a:t>
            </a:r>
          </a:p>
        </p:txBody>
      </p:sp>
    </p:spTree>
    <p:extLst>
      <p:ext uri="{BB962C8B-B14F-4D97-AF65-F5344CB8AC3E}">
        <p14:creationId xmlns:p14="http://schemas.microsoft.com/office/powerpoint/2010/main" val="396820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5663D-A7BE-44E0-8A39-57140D1C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BA9AE-8E92-4DCE-8861-6572DB60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Un elemento puede contener:</a:t>
            </a:r>
          </a:p>
          <a:p>
            <a:pPr lvl="1"/>
            <a:r>
              <a:rPr lang="es-ES" dirty="0"/>
              <a:t>Atributos: que figurarán siempre en la etiqueta de abertura</a:t>
            </a:r>
          </a:p>
          <a:p>
            <a:pPr lvl="1"/>
            <a:r>
              <a:rPr lang="es-ES" dirty="0"/>
              <a:t>Texto: entre la etiqueta de abertura y la de cierre</a:t>
            </a:r>
          </a:p>
          <a:p>
            <a:pPr lvl="1"/>
            <a:r>
              <a:rPr lang="es-ES" dirty="0"/>
              <a:t>Otros elementos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sz="1900" dirty="0">
                <a:solidFill>
                  <a:srgbClr val="00B050"/>
                </a:solidFill>
                <a:latin typeface="Consolas" panose="020B0609020204030204" pitchFamily="49" charset="0"/>
              </a:rPr>
              <a:t>&lt;módulo sesión=“5” horas”133”&gt;Lenguajes de marca y sistemas de información</a:t>
            </a:r>
          </a:p>
          <a:p>
            <a:pPr marL="457200" lvl="1" indent="0">
              <a:buNone/>
            </a:pPr>
            <a:r>
              <a:rPr lang="es-ES" sz="1900" dirty="0">
                <a:solidFill>
                  <a:srgbClr val="00B050"/>
                </a:solidFill>
                <a:latin typeface="Consolas" panose="020B0609020204030204" pitchFamily="49" charset="0"/>
              </a:rPr>
              <a:t>&lt;profesor&gt;Antonio Muñoz&lt;/profesor&gt;</a:t>
            </a:r>
          </a:p>
          <a:p>
            <a:pPr marL="0" indent="0">
              <a:buNone/>
            </a:pPr>
            <a:r>
              <a:rPr lang="es-ES" sz="1900" dirty="0">
                <a:solidFill>
                  <a:srgbClr val="00B050"/>
                </a:solidFill>
                <a:latin typeface="Consolas" panose="020B0609020204030204" pitchFamily="49" charset="0"/>
              </a:rPr>
              <a:t>&lt;/módulo&gt;</a:t>
            </a:r>
          </a:p>
          <a:p>
            <a:pPr lvl="1"/>
            <a:endParaRPr lang="es-E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7242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6185</TotalTime>
  <Words>1715</Words>
  <Application>Microsoft Office PowerPoint</Application>
  <PresentationFormat>Panorámica</PresentationFormat>
  <Paragraphs>191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Consolas</vt:lpstr>
      <vt:lpstr>Galería</vt:lpstr>
      <vt:lpstr>Lenguajes de marca y sistemas de información</vt:lpstr>
      <vt:lpstr>Introducción al lenguaje XML</vt:lpstr>
      <vt:lpstr>Introducción al lenguaje XML</vt:lpstr>
      <vt:lpstr>Introducción al lenguaje XML</vt:lpstr>
      <vt:lpstr>Introducción al lenguaje XML</vt:lpstr>
      <vt:lpstr>Ventajas de XML</vt:lpstr>
      <vt:lpstr>Ventajas de XML</vt:lpstr>
      <vt:lpstr>Contenido de un documento XML: Elementos</vt:lpstr>
      <vt:lpstr>Contenido de un documento XML: Elementos</vt:lpstr>
      <vt:lpstr>Contenido de un documento XML: Elementos</vt:lpstr>
      <vt:lpstr>Contenido de un documento XML: Atributos</vt:lpstr>
      <vt:lpstr>Contenido de un documento XML: Atributos o Subelementos</vt:lpstr>
      <vt:lpstr>Contenido de un documento XML: Atributos o Subelementos</vt:lpstr>
      <vt:lpstr>Contenido de un documento XML: Texto</vt:lpstr>
      <vt:lpstr>Contenido de un documento XML: Comentarios</vt:lpstr>
      <vt:lpstr>Contenido de un documento XML: Instrucciones de procesamiento</vt:lpstr>
      <vt:lpstr>Formación de documentos XML</vt:lpstr>
      <vt:lpstr>Formación de documentos XML</vt:lpstr>
      <vt:lpstr>Formación de documentos XML</vt:lpstr>
      <vt:lpstr>Formación de documentos XML</vt:lpstr>
      <vt:lpstr>Formación de documentos XML: Especificaciones de XML</vt:lpstr>
      <vt:lpstr>Formación de documentos XML: El prólogo</vt:lpstr>
      <vt:lpstr>Formación de documentos XML: El prólogo</vt:lpstr>
      <vt:lpstr>Formación de documentos XML: Documentos bien formados</vt:lpstr>
      <vt:lpstr>Formación de documentos XML: Documentos bien formados</vt:lpstr>
      <vt:lpstr>Formación de documentos XML: Espacios en blanco</vt:lpstr>
      <vt:lpstr>Formación de documentos XML: Espacios en blanco</vt:lpstr>
      <vt:lpstr>Formación de documentos XML: Espacios en blanco</vt:lpstr>
      <vt:lpstr>Formación de documentos XML: Lenguaje</vt:lpstr>
      <vt:lpstr>Formación de documentos XML: Lenguaje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</cp:lastModifiedBy>
  <cp:revision>147</cp:revision>
  <dcterms:created xsi:type="dcterms:W3CDTF">2019-11-26T07:00:20Z</dcterms:created>
  <dcterms:modified xsi:type="dcterms:W3CDTF">2020-01-08T11:34:26Z</dcterms:modified>
</cp:coreProperties>
</file>