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ebp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C7A18B37-842E-4CF7-A70F-1B09415F324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muñoz" initials="am" lastIdx="2" clrIdx="0">
    <p:extLst>
      <p:ext uri="{19B8F6BF-5375-455C-9EA6-DF929625EA0E}">
        <p15:presenceInfo xmlns:p15="http://schemas.microsoft.com/office/powerpoint/2012/main" userId="b5d254e14e690c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s://www.xunta.gal/diario-oficial-galicia/mostrarContenido.do?ruta=rss.htm&amp;titulo=dog.menu.rss&amp;esEstatico=true&amp;compMenu=10500&amp;key_confirmacion=&amp;lang=es" TargetMode="Externa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C351A-4710-46FA-826E-BF5BEE197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 y sistemas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6E8C7-DD41-43C5-AA59-0F2EAD0DF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UD03: XML y RSS</a:t>
            </a:r>
            <a:endParaRPr lang="es-ES" dirty="0"/>
          </a:p>
          <a:p>
            <a:r>
              <a:rPr lang="es-ES" dirty="0"/>
              <a:t>Tema 2: RSS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85C97C-158E-47B9-BCD0-554279371DBA}"/>
              </a:ext>
            </a:extLst>
          </p:cNvPr>
          <p:cNvSpPr txBox="1"/>
          <p:nvPr/>
        </p:nvSpPr>
        <p:spPr>
          <a:xfrm>
            <a:off x="7403123" y="5029199"/>
            <a:ext cx="442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CIFP a Carballeira – Marcos Valcárcel</a:t>
            </a:r>
          </a:p>
          <a:p>
            <a:pPr algn="r"/>
            <a:r>
              <a:rPr lang="es-ES" dirty="0"/>
              <a:t>Antonio Muñoz Rubio</a:t>
            </a:r>
          </a:p>
        </p:txBody>
      </p:sp>
    </p:spTree>
    <p:extLst>
      <p:ext uri="{BB962C8B-B14F-4D97-AF65-F5344CB8AC3E}">
        <p14:creationId xmlns:p14="http://schemas.microsoft.com/office/powerpoint/2010/main" val="209349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17BA-187A-4A3A-A711-A422EE87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Agregadores de fuentes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4A35E-59E8-4491-B2AA-9B361142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se puede utilizar el navegador web moderno como Firefox o Google Chrome para mostrar fuentes web</a:t>
            </a:r>
          </a:p>
          <a:p>
            <a:r>
              <a:rPr lang="es-ES" dirty="0"/>
              <a:t>Podemos incluso añadirles y emplear extensiones específicas diseñadas para trabajar con fuentes web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E37A325E-89CD-4ED6-8B0B-6A4517E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91" y="4058121"/>
            <a:ext cx="4800232" cy="2546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4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ADAF-2997-4B68-8A72-CFF7268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Agregadores de fuentes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CE912-E6B2-48C6-9BC4-7921AB08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última opción es emplear algún servicio online para gestionar y añadir nuestras fuentes web</a:t>
            </a:r>
          </a:p>
          <a:p>
            <a:pPr lvl="1"/>
            <a:r>
              <a:rPr lang="es-ES" dirty="0" err="1"/>
              <a:t>Netvibes</a:t>
            </a:r>
            <a:r>
              <a:rPr lang="es-ES" dirty="0"/>
              <a:t> (www.netvibes.com)</a:t>
            </a:r>
          </a:p>
          <a:p>
            <a:pPr lvl="1"/>
            <a:r>
              <a:rPr lang="es-ES" dirty="0" err="1"/>
              <a:t>GoodNoows</a:t>
            </a:r>
            <a:r>
              <a:rPr lang="es-ES" dirty="0"/>
              <a:t> (goodnoows.com)</a:t>
            </a:r>
          </a:p>
          <a:p>
            <a:pPr lvl="1"/>
            <a:r>
              <a:rPr lang="es-ES" dirty="0" err="1"/>
              <a:t>Feedly</a:t>
            </a:r>
            <a:r>
              <a:rPr lang="es-ES" dirty="0"/>
              <a:t> (feedly.com)</a:t>
            </a:r>
          </a:p>
        </p:txBody>
      </p:sp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DE0A28CC-C6D8-48C6-B083-809D4A4C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29" y="2798108"/>
            <a:ext cx="4539916" cy="283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9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60073-4358-4FF2-8484-E008AA03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RSS 2.0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D87CC-BFE1-404B-A00C-8F13BE67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versión 2.0 de RSS es la más empleada en internet a día de hoy</a:t>
            </a:r>
          </a:p>
          <a:p>
            <a:r>
              <a:rPr lang="es-ES" dirty="0"/>
              <a:t>Su última revisión es la 2.0.19 y data de marzo de 2009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DCCA81D-028C-467B-B4A3-2DBAC61A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9307" y="3204410"/>
            <a:ext cx="410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1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B274C-1BF7-4AEA-8E99-D226A622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9404C-8312-4B5D-8773-E658A995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elemento raíz de una fuente RSS es “</a:t>
            </a:r>
            <a:r>
              <a:rPr lang="es-ES" dirty="0" err="1">
                <a:latin typeface="Consolas" panose="020B0609020204030204" pitchFamily="49" charset="0"/>
              </a:rPr>
              <a:t>rss</a:t>
            </a:r>
            <a:r>
              <a:rPr lang="es-ES" dirty="0"/>
              <a:t>”</a:t>
            </a:r>
          </a:p>
          <a:p>
            <a:r>
              <a:rPr lang="es-ES" dirty="0"/>
              <a:t>En la versión 2.0 debe contener un atributo “</a:t>
            </a:r>
            <a:r>
              <a:rPr lang="es-ES" dirty="0" err="1">
                <a:latin typeface="Consolas" panose="020B0609020204030204" pitchFamily="49" charset="0"/>
              </a:rPr>
              <a:t>version</a:t>
            </a:r>
            <a:r>
              <a:rPr lang="es-ES" dirty="0"/>
              <a:t>” con valor “</a:t>
            </a:r>
            <a:r>
              <a:rPr lang="es-ES" dirty="0">
                <a:latin typeface="Consolas" panose="020B0609020204030204" pitchFamily="49" charset="0"/>
              </a:rPr>
              <a:t>2.0</a:t>
            </a:r>
            <a:r>
              <a:rPr lang="es-ES" dirty="0"/>
              <a:t>”</a:t>
            </a:r>
          </a:p>
          <a:p>
            <a:r>
              <a:rPr lang="es-ES" dirty="0"/>
              <a:t>Este elemento “</a:t>
            </a:r>
            <a:r>
              <a:rPr lang="es-ES" dirty="0" err="1">
                <a:latin typeface="Consolas" panose="020B0609020204030204" pitchFamily="49" charset="0"/>
              </a:rPr>
              <a:t>rss</a:t>
            </a:r>
            <a:r>
              <a:rPr lang="es-ES" dirty="0"/>
              <a:t>” tendrá como hijo un único elemento canal (“</a:t>
            </a:r>
            <a:r>
              <a:rPr lang="es-ES" dirty="0" err="1">
                <a:latin typeface="Consolas" panose="020B0609020204030204" pitchFamily="49" charset="0"/>
              </a:rPr>
              <a:t>channel</a:t>
            </a:r>
            <a:r>
              <a:rPr lang="es-ES" dirty="0"/>
              <a:t>”) que a su vez contendrá:</a:t>
            </a:r>
          </a:p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title</a:t>
            </a:r>
            <a:r>
              <a:rPr lang="es-ES" dirty="0"/>
              <a:t>” con el nombre del canal</a:t>
            </a:r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link</a:t>
            </a:r>
            <a:r>
              <a:rPr lang="es-ES" dirty="0"/>
              <a:t>” con la URL del sitio web correspondiente al canal</a:t>
            </a:r>
          </a:p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description</a:t>
            </a:r>
            <a:r>
              <a:rPr lang="es-ES" dirty="0"/>
              <a:t>” con un texto describiendo el canal</a:t>
            </a:r>
          </a:p>
        </p:txBody>
      </p:sp>
    </p:spTree>
    <p:extLst>
      <p:ext uri="{BB962C8B-B14F-4D97-AF65-F5344CB8AC3E}">
        <p14:creationId xmlns:p14="http://schemas.microsoft.com/office/powerpoint/2010/main" val="205783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16EE-A4D2-4BC0-8B7E-BF2B14B4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31D02-D1EE-48BF-A494-DF42EFF3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otros elementos que opcionalmente pueden ser hijos de “</a:t>
            </a:r>
            <a:r>
              <a:rPr lang="es-ES" dirty="0" err="1">
                <a:latin typeface="Consolas" panose="020B0609020204030204" pitchFamily="49" charset="0"/>
              </a:rPr>
              <a:t>channel</a:t>
            </a:r>
            <a:r>
              <a:rPr lang="es-ES" dirty="0"/>
              <a:t>”. Todos ellos aportan información acerca del canal:</a:t>
            </a:r>
          </a:p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language</a:t>
            </a:r>
            <a:r>
              <a:rPr lang="es-ES" dirty="0"/>
              <a:t>”: código del lenguaje empleado en el canal</a:t>
            </a:r>
          </a:p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pubDate</a:t>
            </a:r>
            <a:r>
              <a:rPr lang="es-ES" dirty="0"/>
              <a:t>”: con la fecha de publicación del contenido del canal</a:t>
            </a:r>
          </a:p>
          <a:p>
            <a:pPr lvl="1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copyright</a:t>
            </a:r>
            <a:r>
              <a:rPr lang="es-ES" dirty="0"/>
              <a:t>”: con información sobre la propiedad o autoría del canal</a:t>
            </a:r>
          </a:p>
        </p:txBody>
      </p:sp>
    </p:spTree>
    <p:extLst>
      <p:ext uri="{BB962C8B-B14F-4D97-AF65-F5344CB8AC3E}">
        <p14:creationId xmlns:p14="http://schemas.microsoft.com/office/powerpoint/2010/main" val="221149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8BF02-96BD-41B5-804C-EA6CD2CC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7BDD98-7AE6-4E55-9894-2551C7F2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image</a:t>
            </a:r>
            <a:r>
              <a:rPr lang="es-ES" dirty="0"/>
              <a:t>” indica una imagen en formato JPG, PNG o GIF que puede ser añadida junto con la información del canal. Cada elemento imagen contendrá:</a:t>
            </a:r>
          </a:p>
          <a:p>
            <a:pPr lvl="2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url</a:t>
            </a:r>
            <a:r>
              <a:rPr lang="es-ES" dirty="0"/>
              <a:t>”: con la dirección de la imagen</a:t>
            </a:r>
          </a:p>
          <a:p>
            <a:pPr lvl="2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title</a:t>
            </a:r>
            <a:r>
              <a:rPr lang="es-ES" dirty="0"/>
              <a:t>”: que debería tener un mismo texto que el nombre del canal</a:t>
            </a:r>
          </a:p>
          <a:p>
            <a:pPr lvl="2"/>
            <a:r>
              <a:rPr lang="es-ES" dirty="0"/>
              <a:t>“</a:t>
            </a:r>
            <a:r>
              <a:rPr lang="es-ES" dirty="0">
                <a:latin typeface="Consolas" panose="020B0609020204030204" pitchFamily="49" charset="0"/>
              </a:rPr>
              <a:t>link</a:t>
            </a:r>
            <a:r>
              <a:rPr lang="es-ES" dirty="0"/>
              <a:t>”: con la dirección URL del sitio web al que enlazará la imagen</a:t>
            </a:r>
          </a:p>
          <a:p>
            <a:pPr lvl="2"/>
            <a:r>
              <a:rPr lang="es-ES" dirty="0"/>
              <a:t>Opcionalmente también podrá contener elementos “</a:t>
            </a:r>
            <a:r>
              <a:rPr lang="es-ES" dirty="0" err="1">
                <a:latin typeface="Consolas" panose="020B0609020204030204" pitchFamily="49" charset="0"/>
              </a:rPr>
              <a:t>width</a:t>
            </a:r>
            <a:r>
              <a:rPr lang="es-ES" dirty="0"/>
              <a:t>”, “</a:t>
            </a:r>
            <a:r>
              <a:rPr lang="es-ES" dirty="0" err="1">
                <a:latin typeface="Consolas" panose="020B0609020204030204" pitchFamily="49" charset="0"/>
              </a:rPr>
              <a:t>height</a:t>
            </a:r>
            <a:r>
              <a:rPr lang="es-ES" dirty="0"/>
              <a:t>” y “</a:t>
            </a:r>
            <a:r>
              <a:rPr lang="es-ES" dirty="0" err="1">
                <a:latin typeface="Consolas" panose="020B0609020204030204" pitchFamily="49" charset="0"/>
              </a:rPr>
              <a:t>description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“</a:t>
            </a:r>
            <a:r>
              <a:rPr lang="es-ES" dirty="0" err="1">
                <a:latin typeface="Consolas" panose="020B0609020204030204" pitchFamily="49" charset="0"/>
              </a:rPr>
              <a:t>ttl</a:t>
            </a:r>
            <a:r>
              <a:rPr lang="es-ES" dirty="0"/>
              <a:t>”: con información sobre el número de minutos que el canal podrá ser almacenada en caché antes de volverla a cargar desde la fuente web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934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4ED85-3368-4BCB-B06E-EE73EB79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6EC4D-BE3D-41AA-BEBE-893A4758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Todos los elementos anteriores aportan información acerca del </a:t>
            </a:r>
            <a:r>
              <a:rPr lang="es-ES" dirty="0" smtClean="0"/>
              <a:t>canal</a:t>
            </a:r>
          </a:p>
          <a:p>
            <a:r>
              <a:rPr lang="es-ES" dirty="0" smtClean="0"/>
              <a:t>La información que se transmite con el canal va en los elementos “</a:t>
            </a:r>
            <a:r>
              <a:rPr lang="es-ES" dirty="0" err="1" smtClean="0"/>
              <a:t>item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Cada canal puede tener un número indefinido de elementos “</a:t>
            </a:r>
            <a:r>
              <a:rPr lang="es-ES" dirty="0" err="1" smtClean="0"/>
              <a:t>item</a:t>
            </a:r>
            <a:r>
              <a:rPr lang="es-ES" dirty="0" smtClean="0"/>
              <a:t>”</a:t>
            </a:r>
          </a:p>
          <a:p>
            <a:r>
              <a:rPr lang="es-ES" dirty="0" smtClean="0"/>
              <a:t>Cada “</a:t>
            </a:r>
            <a:r>
              <a:rPr lang="es-ES" dirty="0" err="1" smtClean="0"/>
              <a:t>item</a:t>
            </a:r>
            <a:r>
              <a:rPr lang="es-ES" dirty="0" smtClean="0"/>
              <a:t>” representa un conjunto de información como puede ser un artículo de un blog, una noticia de un canal, etc…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770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Cada elemento “</a:t>
            </a:r>
            <a:r>
              <a:rPr lang="es-ES" dirty="0" err="1" smtClean="0">
                <a:latin typeface="Consolas" panose="020B0609020204030204" pitchFamily="49" charset="0"/>
              </a:rPr>
              <a:t>item</a:t>
            </a:r>
            <a:r>
              <a:rPr lang="es-ES" dirty="0" smtClean="0"/>
              <a:t>” debe tener al menos un subelemento “</a:t>
            </a:r>
            <a:r>
              <a:rPr lang="es-ES" dirty="0" err="1" smtClean="0">
                <a:latin typeface="Consolas" panose="020B0609020204030204" pitchFamily="49" charset="0"/>
              </a:rPr>
              <a:t>title</a:t>
            </a:r>
            <a:r>
              <a:rPr lang="es-ES" dirty="0" smtClean="0"/>
              <a:t>” o “</a:t>
            </a:r>
            <a:r>
              <a:rPr lang="es-ES" dirty="0" err="1" smtClean="0">
                <a:latin typeface="Consolas" panose="020B0609020204030204" pitchFamily="49" charset="0"/>
              </a:rPr>
              <a:t>description</a:t>
            </a:r>
            <a:r>
              <a:rPr lang="es-ES" dirty="0" smtClean="0"/>
              <a:t>”, y puede tener otros elementos de forma opcional. Los elementos más comunes son: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title</a:t>
            </a:r>
            <a:r>
              <a:rPr lang="es-ES" dirty="0" smtClean="0"/>
              <a:t>”: con el título de la información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description</a:t>
            </a:r>
            <a:r>
              <a:rPr lang="es-ES" dirty="0" smtClean="0"/>
              <a:t>”: contiene un resumen de la información o la información completa</a:t>
            </a:r>
          </a:p>
          <a:p>
            <a:pPr lvl="1"/>
            <a:r>
              <a:rPr lang="es-ES" dirty="0" smtClean="0"/>
              <a:t>“</a:t>
            </a:r>
            <a:r>
              <a:rPr lang="es-ES" dirty="0" smtClean="0">
                <a:latin typeface="Consolas" panose="020B0609020204030204" pitchFamily="49" charset="0"/>
              </a:rPr>
              <a:t>link</a:t>
            </a:r>
            <a:r>
              <a:rPr lang="es-ES" dirty="0" smtClean="0"/>
              <a:t>”: con el enlace de la página web correspondiente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author</a:t>
            </a:r>
            <a:r>
              <a:rPr lang="es-ES" dirty="0" smtClean="0"/>
              <a:t>”: se aconseja que contenga la dirección de correo del autor de la información, y su nombre entre paréntesis</a:t>
            </a:r>
          </a:p>
        </p:txBody>
      </p:sp>
    </p:spTree>
    <p:extLst>
      <p:ext uri="{BB962C8B-B14F-4D97-AF65-F5344CB8AC3E}">
        <p14:creationId xmlns:p14="http://schemas.microsoft.com/office/powerpoint/2010/main" val="3250324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pubDate</a:t>
            </a:r>
            <a:r>
              <a:rPr lang="es-ES" dirty="0" smtClean="0"/>
              <a:t>”: con la fecha de publicación de la información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guid</a:t>
            </a:r>
            <a:r>
              <a:rPr lang="es-ES" dirty="0" smtClean="0"/>
              <a:t>”: será un identificador único de la información. Cuando existe puede ser empleado por los </a:t>
            </a:r>
            <a:r>
              <a:rPr lang="es-ES" dirty="0" err="1" smtClean="0"/>
              <a:t>agregadores</a:t>
            </a:r>
            <a:r>
              <a:rPr lang="es-ES" dirty="0" smtClean="0"/>
              <a:t> de fuentes web para determinar si una información es nueva o antigua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isPermaLink</a:t>
            </a:r>
            <a:r>
              <a:rPr lang="es-ES" dirty="0" smtClean="0"/>
              <a:t>”: con valor “</a:t>
            </a:r>
            <a:r>
              <a:rPr lang="es-ES" dirty="0" smtClean="0">
                <a:latin typeface="Consolas" panose="020B0609020204030204" pitchFamily="49" charset="0"/>
              </a:rPr>
              <a:t>true</a:t>
            </a:r>
            <a:r>
              <a:rPr lang="es-ES" dirty="0" smtClean="0"/>
              <a:t>” (por defecto) o “</a:t>
            </a:r>
            <a:r>
              <a:rPr lang="es-ES" dirty="0" smtClean="0">
                <a:latin typeface="Consolas" panose="020B0609020204030204" pitchFamily="49" charset="0"/>
              </a:rPr>
              <a:t>false</a:t>
            </a:r>
            <a:r>
              <a:rPr lang="es-ES" dirty="0" smtClean="0"/>
              <a:t>”, indicando si su contenido es o no un enlace permanente a la información en la web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source</a:t>
            </a:r>
            <a:r>
              <a:rPr lang="es-ES" dirty="0" smtClean="0"/>
              <a:t>”: que contendrá el nombre del canal del que proviene el artículo, y un atributo “</a:t>
            </a:r>
            <a:r>
              <a:rPr lang="es-ES" dirty="0" err="1" smtClean="0">
                <a:latin typeface="Consolas" panose="020B0609020204030204" pitchFamily="49" charset="0"/>
              </a:rPr>
              <a:t>url</a:t>
            </a:r>
            <a:r>
              <a:rPr lang="es-ES" dirty="0" smtClean="0"/>
              <a:t>” con la dirección de la fuente web</a:t>
            </a:r>
          </a:p>
          <a:p>
            <a:pPr lvl="1"/>
            <a:r>
              <a:rPr lang="es-ES" dirty="0" smtClean="0"/>
              <a:t>“</a:t>
            </a:r>
            <a:r>
              <a:rPr lang="es-ES" dirty="0" err="1" smtClean="0">
                <a:latin typeface="Consolas" panose="020B0609020204030204" pitchFamily="49" charset="0"/>
              </a:rPr>
              <a:t>category</a:t>
            </a:r>
            <a:r>
              <a:rPr lang="es-ES" dirty="0" smtClean="0"/>
              <a:t>”: que contendrá una categorización de la información, puede estar compuesta por varios niveles separados por una barra. Puede incluir opcionalmente un atributo “</a:t>
            </a:r>
            <a:r>
              <a:rPr lang="es-ES" dirty="0" err="1" smtClean="0">
                <a:latin typeface="Consolas" panose="020B0609020204030204" pitchFamily="49" charset="0"/>
              </a:rPr>
              <a:t>domain</a:t>
            </a:r>
            <a:r>
              <a:rPr lang="es-ES" dirty="0" smtClean="0"/>
              <a:t>” con una cadena que identifica a la categoría</a:t>
            </a:r>
          </a:p>
          <a:p>
            <a:pPr marL="914400" lvl="2" indent="0">
              <a:buNone/>
            </a:pP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category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domain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="http://www.marca.com/futbol/liga_campeones.html"&gt; </a:t>
            </a:r>
            <a:r>
              <a:rPr lang="es-E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deportes/fútbol/</a:t>
            </a:r>
            <a:r>
              <a:rPr lang="es-ES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champions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&lt;/</a:t>
            </a:r>
            <a:r>
              <a:rPr lang="es-E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category</a:t>
            </a:r>
            <a:r>
              <a:rPr lang="es-ES" b="1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1372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4684" y="1570856"/>
            <a:ext cx="7450814" cy="44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07B54-EFCE-49B9-B3BF-43BD0FD9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622E4F-21B5-4E21-91AC-EA3A7DB7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internet tenemos disponible una inmensa cantidad de información</a:t>
            </a:r>
          </a:p>
          <a:p>
            <a:r>
              <a:rPr lang="es-ES" dirty="0"/>
              <a:t>Mucha información se actualiza constantemente (foros, blogs, prensa…)</a:t>
            </a:r>
          </a:p>
          <a:p>
            <a:r>
              <a:rPr lang="es-ES" dirty="0"/>
              <a:t>Antes de la sindicación de contenido, había que visitar las páginas y mirar si se habían actualizado</a:t>
            </a:r>
          </a:p>
          <a:p>
            <a:r>
              <a:rPr lang="es-ES" dirty="0"/>
              <a:t>El término sindicación proviene de la palabra inglesa “</a:t>
            </a:r>
            <a:r>
              <a:rPr lang="es-ES" dirty="0" err="1"/>
              <a:t>syndication</a:t>
            </a:r>
            <a:r>
              <a:rPr lang="es-ES" dirty="0"/>
              <a:t>”, es un error de traducción ya que es más apropiado llamarlo redifusión de contenidos</a:t>
            </a:r>
          </a:p>
        </p:txBody>
      </p:sp>
    </p:spTree>
    <p:extLst>
      <p:ext uri="{BB962C8B-B14F-4D97-AF65-F5344CB8AC3E}">
        <p14:creationId xmlns:p14="http://schemas.microsoft.com/office/powerpoint/2010/main" val="3318238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929" y="1477941"/>
            <a:ext cx="7659956" cy="515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62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una fuente RSS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621430"/>
              </p:ext>
            </p:extLst>
          </p:nvPr>
        </p:nvGraphicFramePr>
        <p:xfrm>
          <a:off x="5613400" y="3436961"/>
          <a:ext cx="965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empaquetador del shell" showAsIcon="1" r:id="rId3" imgW="965880" imgH="538200" progId="Package">
                  <p:embed/>
                </p:oleObj>
              </mc:Choice>
              <mc:Fallback>
                <p:oleObj name="Objeto empaquetador del shell" showAsIcon="1" r:id="rId3" imgW="9658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3400" y="3436961"/>
                        <a:ext cx="96520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130271" y="2002559"/>
            <a:ext cx="9603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 tooltip="RSS del DOG"/>
              </a:rPr>
              <a:t>https://www.xunta.gal/diario-oficial-galicia/mostrarContenido.do?ruta=rss.htm&amp;titulo=dog.menu.rss&amp;esEstatico=true&amp;compMenu=10500&amp;key_confirmacion=&amp;</a:t>
            </a:r>
            <a:r>
              <a:rPr lang="es-ES" dirty="0" smtClean="0">
                <a:hlinkClick r:id="rId5" tooltip="RSS del DOG"/>
              </a:rPr>
              <a:t>lang=es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4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A1F9D-1DBD-4B66-867C-9CFB79F5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B1EA4-7242-4C11-8597-47AFB302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sindicación de contenidos emplea XML para ofrecer la posibilidad de publicar una lista actualizada de las novedades que se producen en una página o sitio web</a:t>
            </a:r>
          </a:p>
          <a:p>
            <a:r>
              <a:rPr lang="es-ES" dirty="0"/>
              <a:t>Se consiguen dos objetivos:</a:t>
            </a:r>
          </a:p>
          <a:p>
            <a:pPr lvl="1"/>
            <a:r>
              <a:rPr lang="es-ES" dirty="0"/>
              <a:t>Los administradores de la web pueden informar de forma sencilla sobre los cambios en su web</a:t>
            </a:r>
          </a:p>
          <a:p>
            <a:pPr lvl="1"/>
            <a:r>
              <a:rPr lang="es-ES" dirty="0"/>
              <a:t>Los usuarios pueden suscribirse a las noticias de aquellas páginas de su interés, siendo informados de forma rápida</a:t>
            </a:r>
          </a:p>
        </p:txBody>
      </p:sp>
    </p:spTree>
    <p:extLst>
      <p:ext uri="{BB962C8B-B14F-4D97-AF65-F5344CB8AC3E}">
        <p14:creationId xmlns:p14="http://schemas.microsoft.com/office/powerpoint/2010/main" val="33070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4F622-B52E-452D-A8CB-4C4935B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476DD6-C557-4E94-8A29-477895C8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los ficheros donde se publica la información de sus novedades tienen los siguientes nombres:</a:t>
            </a:r>
          </a:p>
          <a:p>
            <a:pPr lvl="1"/>
            <a:r>
              <a:rPr lang="es-ES" dirty="0"/>
              <a:t>Fuentes de sindicación de contenidos web</a:t>
            </a:r>
          </a:p>
          <a:p>
            <a:pPr lvl="1"/>
            <a:r>
              <a:rPr lang="es-ES" dirty="0"/>
              <a:t>Fuentes web</a:t>
            </a:r>
          </a:p>
          <a:p>
            <a:pPr lvl="1"/>
            <a:r>
              <a:rPr lang="es-ES" dirty="0" err="1"/>
              <a:t>Feed</a:t>
            </a:r>
            <a:endParaRPr lang="es-ES" dirty="0"/>
          </a:p>
          <a:p>
            <a:r>
              <a:rPr lang="es-ES" dirty="0"/>
              <a:t>Un sitio web puede tener todas las fuentes web que necesite o crea oportunas</a:t>
            </a:r>
          </a:p>
        </p:txBody>
      </p:sp>
    </p:spTree>
    <p:extLst>
      <p:ext uri="{BB962C8B-B14F-4D97-AF65-F5344CB8AC3E}">
        <p14:creationId xmlns:p14="http://schemas.microsoft.com/office/powerpoint/2010/main" val="201412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BE1C3-67BB-4826-A02A-233345FA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70892-B895-4F9A-8839-79758DC4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10420045" cy="3294576"/>
          </a:xfrm>
        </p:spPr>
        <p:txBody>
          <a:bodyPr>
            <a:normAutofit/>
          </a:bodyPr>
          <a:lstStyle/>
          <a:p>
            <a:r>
              <a:rPr lang="es-ES" dirty="0"/>
              <a:t>Las fuentes web hacen referencia al contenido escrito en una página, pero también pueden crearse para otro tipo de contenido. Por ejemplo:</a:t>
            </a:r>
          </a:p>
          <a:p>
            <a:pPr lvl="1"/>
            <a:r>
              <a:rPr lang="es-ES" dirty="0"/>
              <a:t>Sonido o podcast (archivos con grabación o canciones)</a:t>
            </a:r>
          </a:p>
          <a:p>
            <a:pPr lvl="1"/>
            <a:r>
              <a:rPr lang="es-ES" dirty="0"/>
              <a:t>Fotos (Flickr ofrece fuentes web de las imágenes que almacena)</a:t>
            </a:r>
          </a:p>
          <a:p>
            <a:pPr lvl="1"/>
            <a:r>
              <a:rPr lang="es-ES" dirty="0"/>
              <a:t>Vídeos (</a:t>
            </a:r>
            <a:r>
              <a:rPr lang="es-ES" dirty="0" err="1"/>
              <a:t>Youtube</a:t>
            </a:r>
            <a:r>
              <a:rPr lang="es-ES" dirty="0"/>
              <a:t> también ofrece fuentes web)</a:t>
            </a:r>
          </a:p>
        </p:txBody>
      </p:sp>
    </p:spTree>
    <p:extLst>
      <p:ext uri="{BB962C8B-B14F-4D97-AF65-F5344CB8AC3E}">
        <p14:creationId xmlns:p14="http://schemas.microsoft.com/office/powerpoint/2010/main" val="34549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41505-62DA-4BAB-9619-0FBA9AF8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marcas empleados en la 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2906E-57FC-4B3C-85E6-6DD791FD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sindicación de contenidos emplea XML para definir el lenguaje en el que se transmite la información.</a:t>
            </a:r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194AD08-3CD4-4253-9E47-3F06600C6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28" y="2825111"/>
            <a:ext cx="3079565" cy="30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B8C9-9C72-4CC7-B3DA-1FCCE1CC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 marcas empleados en la sindicación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A595E-AD51-4BAA-A82C-CBA16CA1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Existen dos lenguajes diferentes que se pueden utilizar:</a:t>
            </a:r>
          </a:p>
          <a:p>
            <a:pPr lvl="1"/>
            <a:r>
              <a:rPr lang="es-ES" dirty="0"/>
              <a:t>RSS: es el más empleado en internet. Los archivos tienen extensión .</a:t>
            </a:r>
            <a:r>
              <a:rPr lang="es-ES" dirty="0" err="1"/>
              <a:t>xml</a:t>
            </a:r>
            <a:r>
              <a:rPr lang="es-ES" dirty="0"/>
              <a:t> o .</a:t>
            </a:r>
            <a:r>
              <a:rPr lang="es-ES" dirty="0" err="1"/>
              <a:t>rss</a:t>
            </a:r>
            <a:r>
              <a:rPr lang="es-ES" dirty="0"/>
              <a:t>. Es un acrónimo cuyo significado fue cambiando según evolucionaba.</a:t>
            </a:r>
          </a:p>
          <a:p>
            <a:pPr lvl="2"/>
            <a:r>
              <a:rPr lang="es-ES" dirty="0"/>
              <a:t>Resumen avanzado del sitio (</a:t>
            </a:r>
            <a:r>
              <a:rPr lang="es-ES" dirty="0" err="1"/>
              <a:t>Rich</a:t>
            </a:r>
            <a:r>
              <a:rPr lang="es-ES" dirty="0"/>
              <a:t>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Summary</a:t>
            </a:r>
            <a:r>
              <a:rPr lang="es-ES" dirty="0"/>
              <a:t>) en RSS 0.91</a:t>
            </a:r>
          </a:p>
          <a:p>
            <a:pPr lvl="2"/>
            <a:r>
              <a:rPr lang="es-ES" dirty="0"/>
              <a:t>Resumen RDF del sitio (RDF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Summary</a:t>
            </a:r>
            <a:r>
              <a:rPr lang="es-ES" dirty="0"/>
              <a:t>) en RSS 1.0</a:t>
            </a:r>
          </a:p>
          <a:p>
            <a:pPr lvl="2"/>
            <a:r>
              <a:rPr lang="es-ES" dirty="0"/>
              <a:t>Sindicación realmente simple (</a:t>
            </a:r>
            <a:r>
              <a:rPr lang="es-ES" dirty="0" err="1"/>
              <a:t>Really</a:t>
            </a:r>
            <a:r>
              <a:rPr lang="es-ES" dirty="0"/>
              <a:t> Simple </a:t>
            </a:r>
            <a:r>
              <a:rPr lang="es-ES" dirty="0" err="1"/>
              <a:t>Syndication</a:t>
            </a:r>
            <a:r>
              <a:rPr lang="es-ES" dirty="0"/>
              <a:t>) en RSS 2.0</a:t>
            </a:r>
          </a:p>
          <a:p>
            <a:pPr lvl="1"/>
            <a:r>
              <a:rPr lang="es-ES" dirty="0" err="1"/>
              <a:t>Atom</a:t>
            </a:r>
            <a:r>
              <a:rPr lang="es-ES" dirty="0"/>
              <a:t>: o más concretamente Formato de sindicación </a:t>
            </a:r>
            <a:r>
              <a:rPr lang="es-ES" dirty="0" err="1"/>
              <a:t>Atom</a:t>
            </a:r>
            <a:r>
              <a:rPr lang="es-ES" dirty="0"/>
              <a:t> (</a:t>
            </a:r>
            <a:r>
              <a:rPr lang="es-ES" dirty="0" err="1"/>
              <a:t>Atom</a:t>
            </a:r>
            <a:r>
              <a:rPr lang="es-ES" dirty="0"/>
              <a:t> </a:t>
            </a:r>
            <a:r>
              <a:rPr lang="es-ES" dirty="0" err="1"/>
              <a:t>Syndication</a:t>
            </a:r>
            <a:r>
              <a:rPr lang="es-ES" dirty="0"/>
              <a:t> </a:t>
            </a:r>
            <a:r>
              <a:rPr lang="es-ES" dirty="0" err="1"/>
              <a:t>Format</a:t>
            </a:r>
            <a:r>
              <a:rPr lang="es-ES" dirty="0"/>
              <a:t>), es el más nuevo de los dos y se creó con el objetivo de ampliar las capacidades y solucionar algunos problemas de RSS. Los archivos tienen extensión .</a:t>
            </a:r>
            <a:r>
              <a:rPr lang="es-ES" dirty="0" err="1"/>
              <a:t>xml</a:t>
            </a:r>
            <a:r>
              <a:rPr lang="es-ES" dirty="0"/>
              <a:t> o .</a:t>
            </a:r>
            <a:r>
              <a:rPr lang="es-ES" dirty="0" err="1"/>
              <a:t>atom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22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75181-34C5-46E9-9A42-E5030F54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Agregadores de fuentes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A3742-7D86-4E1D-B5FF-31D519502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programas para gestionar las fuentes web de nuestro interés, suelen tener las siguientes características:</a:t>
            </a:r>
          </a:p>
          <a:p>
            <a:pPr lvl="1"/>
            <a:r>
              <a:rPr lang="es-ES" dirty="0"/>
              <a:t>Se puede consultar de forma automática cada cierto tiempo</a:t>
            </a:r>
          </a:p>
          <a:p>
            <a:pPr lvl="1"/>
            <a:r>
              <a:rPr lang="es-ES" dirty="0"/>
              <a:t>Puede avisarnos cuando se publique alguna actualización de su contenido</a:t>
            </a:r>
          </a:p>
          <a:p>
            <a:pPr lvl="1"/>
            <a:r>
              <a:rPr lang="es-ES" dirty="0"/>
              <a:t>Guardan un registro de las noticias que hemos leído</a:t>
            </a:r>
          </a:p>
          <a:p>
            <a:pPr lvl="1"/>
            <a:r>
              <a:rPr lang="es-ES" dirty="0"/>
              <a:t>Se puede agrupar y ordenar en función de varios parámetros (fuente, temática o fecha…)</a:t>
            </a:r>
          </a:p>
        </p:txBody>
      </p:sp>
    </p:spTree>
    <p:extLst>
      <p:ext uri="{BB962C8B-B14F-4D97-AF65-F5344CB8AC3E}">
        <p14:creationId xmlns:p14="http://schemas.microsoft.com/office/powerpoint/2010/main" val="227854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9537-71D8-421F-A0B2-232F2B38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Agregadores de fuentes web</a:t>
            </a:r>
          </a:p>
        </p:txBody>
      </p:sp>
      <p:pic>
        <p:nvPicPr>
          <p:cNvPr id="7" name="Imagen 6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0B10A84F-B65F-400B-A4ED-B53C45EC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21" y="1665674"/>
            <a:ext cx="4949358" cy="399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18390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1175</Words>
  <Application>Microsoft Office PowerPoint</Application>
  <PresentationFormat>Panorámica</PresentationFormat>
  <Paragraphs>94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Consolas</vt:lpstr>
      <vt:lpstr>Galería</vt:lpstr>
      <vt:lpstr>Objeto empaquetador del shell</vt:lpstr>
      <vt:lpstr>Lenguajes de marca y sistemas de información</vt:lpstr>
      <vt:lpstr>Sindicación de contenidos</vt:lpstr>
      <vt:lpstr>Sindicación de contenidos</vt:lpstr>
      <vt:lpstr>Sindicación de contenidos</vt:lpstr>
      <vt:lpstr>Sindicación de contenidos</vt:lpstr>
      <vt:lpstr>Lenguaje de marcas empleados en la sindicación de contenidos</vt:lpstr>
      <vt:lpstr>Lenguaje de marcas empleados en la sindicación de contenidos</vt:lpstr>
      <vt:lpstr>Agregadores de fuentes web</vt:lpstr>
      <vt:lpstr>Agregadores de fuentes web</vt:lpstr>
      <vt:lpstr>Agregadores de fuentes web</vt:lpstr>
      <vt:lpstr>Agregadores de fuentes web</vt:lpstr>
      <vt:lpstr>RSS 2.0</vt:lpstr>
      <vt:lpstr>Estructura de una fuente RSS</vt:lpstr>
      <vt:lpstr>Estructura de una fuente RSS</vt:lpstr>
      <vt:lpstr>Estructura de una fuente RSS</vt:lpstr>
      <vt:lpstr>Estructura de una fuente RSS</vt:lpstr>
      <vt:lpstr>Estructura de una fuente RSS</vt:lpstr>
      <vt:lpstr>Estructura de una fuente RSS</vt:lpstr>
      <vt:lpstr>Estructura de una fuente RSS</vt:lpstr>
      <vt:lpstr>Estructura de una fuente RSS</vt:lpstr>
      <vt:lpstr>Estructura de una fuente RSS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marca y sistemas de información</dc:title>
  <dc:creator>antonio muñoz</dc:creator>
  <cp:lastModifiedBy>Antonio</cp:lastModifiedBy>
  <cp:revision>196</cp:revision>
  <dcterms:created xsi:type="dcterms:W3CDTF">2019-11-26T07:00:20Z</dcterms:created>
  <dcterms:modified xsi:type="dcterms:W3CDTF">2020-01-22T11:40:56Z</dcterms:modified>
</cp:coreProperties>
</file>