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htmlcodeeditor.com/" TargetMode="External"/><Relationship Id="rId7" Type="http://schemas.openxmlformats.org/officeDocument/2006/relationships/hyperlink" Target="http://www.wysiwygwebbuilder.com/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oala.com/" TargetMode="External"/><Relationship Id="rId5" Type="http://schemas.openxmlformats.org/officeDocument/2006/relationships/hyperlink" Target="https://html-online.com/" TargetMode="External"/><Relationship Id="rId4" Type="http://schemas.openxmlformats.org/officeDocument/2006/relationships/hyperlink" Target="https://www.w3schools.com/" TargetMode="External"/><Relationship Id="rId9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google.com/structured-data/testing-tool" TargetMode="External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C351A-4710-46FA-826E-BF5BEE197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Lenguajes de marca y sistemas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6E8C7-DD41-43C5-AA59-0F2EAD0DF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Tema 1: Entornos de desarrollo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85C97C-158E-47B9-BCD0-554279371DBA}"/>
              </a:ext>
            </a:extLst>
          </p:cNvPr>
          <p:cNvSpPr txBox="1"/>
          <p:nvPr/>
        </p:nvSpPr>
        <p:spPr>
          <a:xfrm>
            <a:off x="7403123" y="5029199"/>
            <a:ext cx="4424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CIFP a Carballeira – Marcos Valcárcel</a:t>
            </a:r>
          </a:p>
          <a:p>
            <a:pPr algn="r"/>
            <a:r>
              <a:rPr lang="es-ES" dirty="0"/>
              <a:t>Antonio Muñoz Rubio</a:t>
            </a:r>
          </a:p>
        </p:txBody>
      </p:sp>
    </p:spTree>
    <p:extLst>
      <p:ext uri="{BB962C8B-B14F-4D97-AF65-F5344CB8AC3E}">
        <p14:creationId xmlns:p14="http://schemas.microsoft.com/office/powerpoint/2010/main" val="209349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5ACBB-8212-4B0A-8539-EE95F39F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Editor de textos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D55761-585F-42E0-98EB-71C655320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HTML al ser un lenguaje de marcas, se puede editar con cualquier editor de textos, por ejemplo, con el bloc de notas de Windows.</a:t>
            </a:r>
          </a:p>
          <a:p>
            <a:r>
              <a:rPr lang="es-ES" dirty="0"/>
              <a:t>Un editor mejorado es el Notepad++, donde se resalta en colores las etiquetas y tiene autocompletado.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79BADB3-C25B-4464-9C98-77969222734E}"/>
              </a:ext>
            </a:extLst>
          </p:cNvPr>
          <p:cNvSpPr/>
          <p:nvPr/>
        </p:nvSpPr>
        <p:spPr>
          <a:xfrm>
            <a:off x="5461050" y="3244334"/>
            <a:ext cx="1269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WYSIWYG</a:t>
            </a:r>
          </a:p>
        </p:txBody>
      </p:sp>
    </p:spTree>
    <p:extLst>
      <p:ext uri="{BB962C8B-B14F-4D97-AF65-F5344CB8AC3E}">
        <p14:creationId xmlns:p14="http://schemas.microsoft.com/office/powerpoint/2010/main" val="3454746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C9C2F-30D1-44BF-B625-F3710FF6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Editores WYSIWYG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F1A357-9642-4915-B62B-B6AE9295C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WYSIWYG</a:t>
            </a:r>
            <a:r>
              <a:rPr lang="es-ES" dirty="0"/>
              <a:t>, acrónimo de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(en español, "lo que ves es lo que obtienes")</a:t>
            </a:r>
          </a:p>
          <a:p>
            <a:r>
              <a:rPr lang="es-ES" dirty="0"/>
              <a:t>Estos editores de texto HTML son más específicos para el propio lenguaje.</a:t>
            </a:r>
          </a:p>
          <a:p>
            <a:r>
              <a:rPr lang="es-ES" dirty="0"/>
              <a:t>Tienen la ventaja de poder ir observado el resultado conforme vamos escribiendo</a:t>
            </a:r>
          </a:p>
          <a:p>
            <a:r>
              <a:rPr lang="es-ES" dirty="0"/>
              <a:t>Existen varias alternativas on-line.</a:t>
            </a:r>
          </a:p>
        </p:txBody>
      </p:sp>
    </p:spTree>
    <p:extLst>
      <p:ext uri="{BB962C8B-B14F-4D97-AF65-F5344CB8AC3E}">
        <p14:creationId xmlns:p14="http://schemas.microsoft.com/office/powerpoint/2010/main" val="190828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14BF94-4DFC-4A65-99BF-76277891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5C7B1-10DA-4D61-B560-5E1F081B3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5DEE63-F80A-4C2C-9FF4-42014710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8" y="948706"/>
            <a:ext cx="4507707" cy="1049235"/>
          </a:xfrm>
        </p:spPr>
        <p:txBody>
          <a:bodyPr>
            <a:normAutofit/>
          </a:bodyPr>
          <a:lstStyle/>
          <a:p>
            <a:r>
              <a:rPr lang="es-ES" dirty="0"/>
              <a:t>Editores WYSIWYG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C29B8B-A62C-43CE-92FF-12EAA1D0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0419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98029-27E7-4B22-8342-8D78FFB77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110" y="2147735"/>
            <a:ext cx="5060979" cy="3299194"/>
          </a:xfrm>
        </p:spPr>
        <p:txBody>
          <a:bodyPr>
            <a:normAutofit/>
          </a:bodyPr>
          <a:lstStyle/>
          <a:p>
            <a:r>
              <a:rPr lang="es-ES" dirty="0">
                <a:hlinkClick r:id="rId3"/>
              </a:rPr>
              <a:t>https://htmlcodeeditor.com/</a:t>
            </a:r>
            <a:endParaRPr lang="es-ES" dirty="0"/>
          </a:p>
          <a:p>
            <a:r>
              <a:rPr lang="es-ES" dirty="0">
                <a:hlinkClick r:id="rId4"/>
              </a:rPr>
              <a:t>https://www.w3schools.com/</a:t>
            </a:r>
            <a:endParaRPr lang="es-ES" dirty="0"/>
          </a:p>
          <a:p>
            <a:r>
              <a:rPr lang="es-ES" dirty="0">
                <a:hlinkClick r:id="rId5"/>
              </a:rPr>
              <a:t>https://html-online.com</a:t>
            </a:r>
            <a:endParaRPr lang="es-ES" dirty="0"/>
          </a:p>
          <a:p>
            <a:r>
              <a:rPr lang="es-ES" dirty="0">
                <a:hlinkClick r:id="rId6"/>
              </a:rPr>
              <a:t>https://www.froala.com</a:t>
            </a:r>
            <a:endParaRPr lang="es-ES" dirty="0"/>
          </a:p>
          <a:p>
            <a:r>
              <a:rPr lang="es-ES" dirty="0">
                <a:hlinkClick r:id="rId7"/>
              </a:rPr>
              <a:t>http://www.wysiwygwebbuilder.com</a:t>
            </a:r>
            <a:endParaRPr lang="es-ES" dirty="0"/>
          </a:p>
          <a:p>
            <a:endParaRPr lang="es-ES" dirty="0"/>
          </a:p>
        </p:txBody>
      </p:sp>
      <p:pic>
        <p:nvPicPr>
          <p:cNvPr id="4" name="Imagen 3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072ADB1C-3760-4BC6-820F-6CD052A61F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3267" y="1679980"/>
            <a:ext cx="4960442" cy="38319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73EA42-E9E9-4806-A9F6-1718BE38B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9D5523-0BC8-4D5A-871C-69C0725E7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65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9649C-1CD6-43B3-8642-3BBBC9FA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Navegadores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5B1348-5170-43D0-AE7D-B40BD8C56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poder visualizar un documento HTML, solamente necesitamos un navegador web que interprete su contenido.</a:t>
            </a:r>
          </a:p>
          <a:p>
            <a:r>
              <a:rPr lang="es-ES" dirty="0"/>
              <a:t>Aunque HTML es un lenguaje estandarizado por el W3C, una misma página mostrada en diferentes navegadores puede diferir debido al motor de renderizado.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544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621C4-1D7F-4301-A4E7-A62209A3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Validadores de </a:t>
            </a:r>
            <a:r>
              <a:rPr lang="es-ES" dirty="0" err="1"/>
              <a:t>síntaxis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477F5F-D396-49A7-B6CA-67933DB44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navegadores web muestran todo el contenido HTML que son capaces de interpretar, no se detienen a analizar errores.</a:t>
            </a:r>
          </a:p>
          <a:p>
            <a:r>
              <a:rPr lang="es-ES" dirty="0"/>
              <a:t>Por el contrario, los buscadores penalizan las páginas web que tengan errores de </a:t>
            </a:r>
            <a:r>
              <a:rPr lang="es-ES" dirty="0" err="1"/>
              <a:t>síntaxis</a:t>
            </a:r>
            <a:r>
              <a:rPr lang="es-ES" dirty="0"/>
              <a:t>.</a:t>
            </a:r>
          </a:p>
          <a:p>
            <a:r>
              <a:rPr lang="es-ES" dirty="0"/>
              <a:t>Existen una gran multitud de validadores de </a:t>
            </a:r>
            <a:r>
              <a:rPr lang="es-ES" dirty="0" err="1"/>
              <a:t>síntaxis</a:t>
            </a:r>
            <a:r>
              <a:rPr lang="es-ES" dirty="0"/>
              <a:t> on-line y herramientas descargables para la comprobación de errores de </a:t>
            </a:r>
            <a:r>
              <a:rPr lang="es-ES" dirty="0" err="1"/>
              <a:t>síntaxis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993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83BAF-F8AA-46DF-A577-26A9F940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Validadores de </a:t>
            </a:r>
            <a:r>
              <a:rPr lang="es-ES" dirty="0" err="1"/>
              <a:t>síntaxis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FE52CE-C8C0-487A-90DD-E5E7081A7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Validación por el </a:t>
            </a:r>
            <a:r>
              <a:rPr lang="es-ES" dirty="0" err="1"/>
              <a:t>stándard</a:t>
            </a:r>
            <a:r>
              <a:rPr lang="es-ES" dirty="0"/>
              <a:t> W3C</a:t>
            </a:r>
          </a:p>
          <a:p>
            <a:pPr lvl="1"/>
            <a:r>
              <a:rPr lang="es-ES" dirty="0">
                <a:hlinkClick r:id="rId2"/>
              </a:rPr>
              <a:t>https://validator.w3.org/</a:t>
            </a:r>
            <a:endParaRPr lang="es-ES" dirty="0"/>
          </a:p>
          <a:p>
            <a:r>
              <a:rPr lang="es-ES" dirty="0"/>
              <a:t>Herramientas de prueba de datos estructurados de Google</a:t>
            </a:r>
          </a:p>
          <a:p>
            <a:pPr lvl="1"/>
            <a:r>
              <a:rPr lang="es-ES" dirty="0">
                <a:hlinkClick r:id="rId3"/>
              </a:rPr>
              <a:t>https://search.google.com/structured-data/testing-tool</a:t>
            </a:r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6147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A4C9F-EE96-4700-9FEF-79CB8E85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de desarrollo de los navegadores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113EA3-CD5D-40FD-AEB7-F53937490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navegadores proporcionan diversas utilidades para el desarrollo web:</a:t>
            </a:r>
          </a:p>
          <a:p>
            <a:pPr lvl="1"/>
            <a:r>
              <a:rPr lang="es-ES" dirty="0"/>
              <a:t>Inspección de código</a:t>
            </a:r>
          </a:p>
          <a:p>
            <a:pPr lvl="1"/>
            <a:r>
              <a:rPr lang="es-ES" dirty="0"/>
              <a:t>Consola web</a:t>
            </a:r>
          </a:p>
          <a:p>
            <a:pPr lvl="1"/>
            <a:r>
              <a:rPr lang="es-ES" dirty="0"/>
              <a:t>Depurador</a:t>
            </a:r>
          </a:p>
          <a:p>
            <a:pPr lvl="1"/>
            <a:r>
              <a:rPr lang="es-ES" dirty="0"/>
              <a:t>Editor de estilos</a:t>
            </a:r>
          </a:p>
          <a:p>
            <a:pPr lvl="1"/>
            <a:r>
              <a:rPr lang="es-ES" dirty="0"/>
              <a:t>Monitor de rendimiento</a:t>
            </a:r>
          </a:p>
        </p:txBody>
      </p:sp>
    </p:spTree>
    <p:extLst>
      <p:ext uri="{BB962C8B-B14F-4D97-AF65-F5344CB8AC3E}">
        <p14:creationId xmlns:p14="http://schemas.microsoft.com/office/powerpoint/2010/main" val="45155759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330</Words>
  <Application>Microsoft Office PowerPoint</Application>
  <PresentationFormat>Panorámica</PresentationFormat>
  <Paragraphs>38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Galería</vt:lpstr>
      <vt:lpstr>Lenguajes de marca y sistemas de información</vt:lpstr>
      <vt:lpstr>Editor de textos</vt:lpstr>
      <vt:lpstr>Editores WYSIWYG</vt:lpstr>
      <vt:lpstr>Editores WYSIWYG</vt:lpstr>
      <vt:lpstr>Navegadores web</vt:lpstr>
      <vt:lpstr>Validadores de síntaxis</vt:lpstr>
      <vt:lpstr>Validadores de síntaxis</vt:lpstr>
      <vt:lpstr>Herramientas de desarrollo de los navegadores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de marca y sistemas de información</dc:title>
  <dc:creator>antonio muñoz</dc:creator>
  <cp:lastModifiedBy>antonio muñoz</cp:lastModifiedBy>
  <cp:revision>5</cp:revision>
  <dcterms:created xsi:type="dcterms:W3CDTF">2019-10-09T22:47:15Z</dcterms:created>
  <dcterms:modified xsi:type="dcterms:W3CDTF">2019-10-09T23:39:35Z</dcterms:modified>
</cp:coreProperties>
</file>