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UD01: Introducción a HTML y CSS</a:t>
            </a:r>
            <a:endParaRPr lang="es-ES" dirty="0"/>
          </a:p>
          <a:p>
            <a:r>
              <a:rPr lang="es-ES" dirty="0"/>
              <a:t>Tema 5: Primeros pasos en CSS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3874-B65C-4737-B290-464C2756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422CAD-DEAA-4A96-8C78-773AB2CB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7167" y="1823911"/>
            <a:ext cx="8229480" cy="32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E1EC2-2A36-40ED-B9F6-85205CD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E86BE-8581-4830-817C-7A0A45DA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Define un nombre de clase para el conjunto de propiedades</a:t>
            </a:r>
          </a:p>
          <a:p>
            <a:r>
              <a:rPr lang="es-ES" dirty="0"/>
              <a:t>Empleando el atributo &lt;</a:t>
            </a:r>
            <a:r>
              <a:rPr lang="es-ES" dirty="0" err="1"/>
              <a:t>class</a:t>
            </a:r>
            <a:r>
              <a:rPr lang="es-ES" dirty="0"/>
              <a:t>&gt; en los elementos que deseemos aplicamos el conjunto de propiedades definido. Cada nombre de clase se separa por un espacio dentro del atributo &lt;</a:t>
            </a:r>
            <a:r>
              <a:rPr lang="es-ES" dirty="0" err="1"/>
              <a:t>class</a:t>
            </a:r>
            <a:r>
              <a:rPr lang="es-ES" dirty="0"/>
              <a:t>&gt;</a:t>
            </a:r>
          </a:p>
          <a:p>
            <a:r>
              <a:rPr lang="es-ES" dirty="0"/>
              <a:t>Se pueden aplicar muchas clases a un elemento y la misma clase a muchos elementos</a:t>
            </a:r>
          </a:p>
        </p:txBody>
      </p:sp>
    </p:spTree>
    <p:extLst>
      <p:ext uri="{BB962C8B-B14F-4D97-AF65-F5344CB8AC3E}">
        <p14:creationId xmlns:p14="http://schemas.microsoft.com/office/powerpoint/2010/main" val="156381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E1EC2-2A36-40ED-B9F6-85205CD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 de clase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8FA0D8-EE78-4D2C-AC39-54D0480D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99" y="1770812"/>
            <a:ext cx="9960802" cy="33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F1782-087B-46BF-9D1F-72582C9D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 de 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B6CE6-9553-4A13-9FB7-A88FE000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Define el conjunto de propiedades para un elemento único del documento HTML identificado por su &lt;id&gt;</a:t>
            </a:r>
          </a:p>
          <a:p>
            <a:r>
              <a:rPr lang="es-ES" dirty="0"/>
              <a:t>Solo puede existir un único elemento en HTML con un &lt;id&gt; dado</a:t>
            </a:r>
          </a:p>
          <a:p>
            <a:r>
              <a:rPr lang="es-ES" dirty="0"/>
              <a:t>Si un conjunto de propiedades de un elemento está afectado por dos o más reglas, siempre prevalecerá el selector de id sobre cualquiera otra regla</a:t>
            </a:r>
          </a:p>
        </p:txBody>
      </p:sp>
    </p:spTree>
    <p:extLst>
      <p:ext uri="{BB962C8B-B14F-4D97-AF65-F5344CB8AC3E}">
        <p14:creationId xmlns:p14="http://schemas.microsoft.com/office/powerpoint/2010/main" val="184797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F1782-087B-46BF-9D1F-72582C9D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 de id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938EB8-A045-4D38-99A0-1B9F1A92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5" y="1831910"/>
            <a:ext cx="10627830" cy="35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C2C06-92C0-4741-9012-48A6F10D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propiedades en CSS</a:t>
            </a:r>
            <a:br>
              <a:rPr lang="es-ES" dirty="0"/>
            </a:br>
            <a:r>
              <a:rPr lang="es-ES" dirty="0"/>
              <a:t>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8D185-EBE8-444D-89EB-B8723A0A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definir los colores con nombres predefinidos y/o en los siguientes formatos: RGB, HEX, HSL, RGBA, HSLA</a:t>
            </a:r>
          </a:p>
          <a:p>
            <a:r>
              <a:rPr lang="es-ES" dirty="0"/>
              <a:t>La propiedad para definir el color de fuente es </a:t>
            </a:r>
            <a:r>
              <a:rPr lang="es-ES" b="1" dirty="0"/>
              <a:t>color</a:t>
            </a:r>
          </a:p>
          <a:p>
            <a:r>
              <a:rPr lang="es-ES" dirty="0"/>
              <a:t>La propiedad para definir el color de fondo es </a:t>
            </a:r>
            <a:r>
              <a:rPr lang="es-ES" b="1" dirty="0" err="1"/>
              <a:t>background</a:t>
            </a:r>
            <a:r>
              <a:rPr lang="es-ES" b="1" dirty="0"/>
              <a:t>-color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32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C2C06-92C0-4741-9012-48A6F10D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propiedades en CSS</a:t>
            </a:r>
            <a:br>
              <a:rPr lang="es-ES" dirty="0"/>
            </a:br>
            <a:r>
              <a:rPr lang="es-ES" dirty="0"/>
              <a:t>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8D185-EBE8-444D-89EB-B8723A0A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RGB</a:t>
            </a:r>
            <a:r>
              <a:rPr lang="es-ES" dirty="0"/>
              <a:t>: terna de colores rojo, verde y azul que componen el color deseado: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background-color:rgb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(255, 99, 71);”&gt;…&lt;/h1&gt;</a:t>
            </a:r>
          </a:p>
          <a:p>
            <a:r>
              <a:rPr lang="es-ES" b="1" dirty="0"/>
              <a:t>HEX</a:t>
            </a:r>
            <a:r>
              <a:rPr lang="es-ES" dirty="0"/>
              <a:t>: terna de colores RGB expresados en hexadecimal: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-color:#ff6347;”&gt;…&lt;/h1&gt;</a:t>
            </a:r>
          </a:p>
          <a:p>
            <a:r>
              <a:rPr lang="es-ES" b="1" dirty="0"/>
              <a:t>HSL</a:t>
            </a:r>
            <a:r>
              <a:rPr lang="es-ES" dirty="0"/>
              <a:t>: terna de tono (de 0 a 360), saturación (%) y luminosidad (%):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background-color:hsl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(9, 100%, 64%);”&gt;…&lt;/h1&gt;</a:t>
            </a:r>
          </a:p>
          <a:p>
            <a:r>
              <a:rPr lang="es-ES" dirty="0"/>
              <a:t>A HSL y RGB se le puede añadir la variable transparencia como último argumento, comprendido entre 0 y 1: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background-color:rgba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(255, 99, 71, 0.5);”&gt;…&lt;/h1&gt;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background-color:hsla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(9, 100%, 64%, 0.5);”&gt;…&lt;/h1&gt;</a:t>
            </a:r>
          </a:p>
          <a:p>
            <a:pPr marL="0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3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1485-7835-49B8-9D6C-5C5D2D62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propiedades en CSS</a:t>
            </a:r>
            <a:br>
              <a:rPr lang="es-ES" dirty="0"/>
            </a:br>
            <a:r>
              <a:rPr lang="es-ES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B0CB0-45AE-4EA8-8256-27F007FD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propiedad </a:t>
            </a:r>
            <a:r>
              <a:rPr lang="es-ES" b="1" dirty="0"/>
              <a:t>color</a:t>
            </a:r>
            <a:r>
              <a:rPr lang="es-ES" dirty="0"/>
              <a:t> define el color de texto</a:t>
            </a:r>
          </a:p>
          <a:p>
            <a:r>
              <a:rPr lang="es-ES" dirty="0"/>
              <a:t>La propiedad </a:t>
            </a:r>
            <a:r>
              <a:rPr lang="es-ES" b="1" dirty="0" err="1"/>
              <a:t>font-family</a:t>
            </a:r>
            <a:r>
              <a:rPr lang="es-ES" dirty="0"/>
              <a:t> define el tipo de fuente</a:t>
            </a:r>
          </a:p>
          <a:p>
            <a:r>
              <a:rPr lang="es-ES" dirty="0"/>
              <a:t>La propiedad </a:t>
            </a:r>
            <a:r>
              <a:rPr lang="es-ES" b="1" dirty="0" err="1"/>
              <a:t>font-size</a:t>
            </a:r>
            <a:r>
              <a:rPr lang="es-ES" dirty="0"/>
              <a:t> define el tamaño de la letra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5D2BC9-91C5-4DEB-B30D-9A2D1D14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621" y="3789541"/>
            <a:ext cx="6034757" cy="27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5B42-DB39-4977-976D-EDF1EA5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propiedades en CSS</a:t>
            </a:r>
            <a:br>
              <a:rPr lang="es-ES" dirty="0"/>
            </a:br>
            <a:r>
              <a:rPr lang="es-ES" dirty="0"/>
              <a:t>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C5FDC-6FB1-4E47-BCEB-FCAC2E20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propiedad </a:t>
            </a:r>
            <a:r>
              <a:rPr lang="es-ES" b="1" dirty="0" err="1"/>
              <a:t>border</a:t>
            </a:r>
            <a:r>
              <a:rPr lang="es-ES" dirty="0"/>
              <a:t> define el borde de un elemento</a:t>
            </a:r>
          </a:p>
          <a:p>
            <a:r>
              <a:rPr lang="es-ES" dirty="0"/>
              <a:t>Define tres propiedades de los bordes: </a:t>
            </a:r>
            <a:r>
              <a:rPr lang="es-ES" b="1" dirty="0" err="1"/>
              <a:t>border-style</a:t>
            </a:r>
            <a:r>
              <a:rPr lang="es-ES" dirty="0"/>
              <a:t>, </a:t>
            </a:r>
            <a:r>
              <a:rPr lang="es-ES" b="1" dirty="0" err="1"/>
              <a:t>border-width</a:t>
            </a:r>
            <a:r>
              <a:rPr lang="es-ES" dirty="0"/>
              <a:t> y </a:t>
            </a:r>
            <a:r>
              <a:rPr lang="es-ES" b="1" dirty="0" err="1"/>
              <a:t>border</a:t>
            </a:r>
            <a:r>
              <a:rPr lang="es-ES" b="1" dirty="0"/>
              <a:t>-color</a:t>
            </a:r>
          </a:p>
          <a:p>
            <a:r>
              <a:rPr lang="es-ES" dirty="0"/>
              <a:t>Se puede definir de manera individual para cada lado de la caja a la que se le aplica el estilo: </a:t>
            </a:r>
            <a:r>
              <a:rPr lang="es-ES" b="1" dirty="0" err="1"/>
              <a:t>border</a:t>
            </a:r>
            <a:r>
              <a:rPr lang="es-ES" b="1" dirty="0"/>
              <a:t>-top</a:t>
            </a:r>
            <a:r>
              <a:rPr lang="es-ES" dirty="0"/>
              <a:t>, </a:t>
            </a:r>
            <a:r>
              <a:rPr lang="es-ES" b="1" dirty="0" err="1"/>
              <a:t>border-right</a:t>
            </a:r>
            <a:r>
              <a:rPr lang="es-ES" dirty="0"/>
              <a:t>, </a:t>
            </a:r>
            <a:r>
              <a:rPr lang="es-ES" b="1" dirty="0" err="1"/>
              <a:t>border-bottom</a:t>
            </a:r>
            <a:r>
              <a:rPr lang="es-ES" dirty="0"/>
              <a:t>, </a:t>
            </a:r>
            <a:r>
              <a:rPr lang="es-ES" b="1" dirty="0" err="1"/>
              <a:t>border-left</a:t>
            </a:r>
            <a:endParaRPr lang="es-ES" b="1" dirty="0"/>
          </a:p>
          <a:p>
            <a:r>
              <a:rPr lang="es-ES" dirty="0"/>
              <a:t>La propiedad </a:t>
            </a:r>
            <a:r>
              <a:rPr lang="es-ES" b="1" dirty="0" err="1"/>
              <a:t>border-width</a:t>
            </a:r>
            <a:r>
              <a:rPr lang="es-ES" dirty="0"/>
              <a:t> no funciona si se emplea sola. Siempre debemos especificar </a:t>
            </a:r>
            <a:r>
              <a:rPr lang="es-ES" b="1" dirty="0" err="1"/>
              <a:t>border-style</a:t>
            </a:r>
            <a:r>
              <a:rPr lang="es-ES" dirty="0"/>
              <a:t> en primer lugar para establecer un borde</a:t>
            </a:r>
          </a:p>
          <a:p>
            <a:r>
              <a:rPr lang="es-ES" dirty="0"/>
              <a:t>Admite varias fórmulas de </a:t>
            </a:r>
            <a:r>
              <a:rPr lang="es-ES" dirty="0" err="1"/>
              <a:t>síntasis</a:t>
            </a:r>
            <a:r>
              <a:rPr lang="es-ES" dirty="0"/>
              <a:t> abreviada</a:t>
            </a:r>
          </a:p>
        </p:txBody>
      </p:sp>
    </p:spTree>
    <p:extLst>
      <p:ext uri="{BB962C8B-B14F-4D97-AF65-F5344CB8AC3E}">
        <p14:creationId xmlns:p14="http://schemas.microsoft.com/office/powerpoint/2010/main" val="242965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5B42-DB39-4977-976D-EDF1EA5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propiedades en CSS</a:t>
            </a:r>
            <a:br>
              <a:rPr lang="es-ES" dirty="0"/>
            </a:br>
            <a:r>
              <a:rPr lang="es-ES" dirty="0"/>
              <a:t>Bordes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9F0FC4-0D9C-4218-81F9-5C6E249E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26" y="1640464"/>
            <a:ext cx="7556619" cy="42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5C69-E56E-42CF-B5B0-1FE7D6F0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AF1C7-CBD0-450B-B5D0-76FA54DA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” (hojas de estilos en cascada)</a:t>
            </a:r>
            <a:endParaRPr lang="es-E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/>
              <a:t>Es un lenguaje de diseño gráfico que sirve para definir y crear la presentación de un documento estructurado escrito en un lenguaje de marcado</a:t>
            </a:r>
          </a:p>
          <a:p>
            <a:r>
              <a:rPr lang="es-ES" dirty="0"/>
              <a:t>Describe como se muestran los elementos HTML en la pantalla del navegador.</a:t>
            </a:r>
          </a:p>
          <a:p>
            <a:r>
              <a:rPr lang="es-ES" dirty="0"/>
              <a:t>Un documento CSS se puede aplicar a muchas páginas HTML</a:t>
            </a:r>
          </a:p>
        </p:txBody>
      </p:sp>
    </p:spTree>
    <p:extLst>
      <p:ext uri="{BB962C8B-B14F-4D97-AF65-F5344CB8AC3E}">
        <p14:creationId xmlns:p14="http://schemas.microsoft.com/office/powerpoint/2010/main" val="105911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5B42-DB39-4977-976D-EDF1EA5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propiedades en CSS</a:t>
            </a:r>
            <a:br>
              <a:rPr lang="es-ES" dirty="0"/>
            </a:br>
            <a:r>
              <a:rPr lang="es-ES" dirty="0"/>
              <a:t>Bordes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2A9C04-D340-4B56-B525-04DCFFCA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19" y="1493519"/>
            <a:ext cx="7302221" cy="45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AA170-B35D-432D-B2DB-2F9DB9EC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formas de incluir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C5A11-152B-4369-B369-B9981169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3 maneras de incluirlo en un fichero HTML</a:t>
            </a:r>
          </a:p>
          <a:p>
            <a:pPr lvl="1"/>
            <a:r>
              <a:rPr lang="es-ES" dirty="0"/>
              <a:t>En línea: usando el atributo </a:t>
            </a:r>
            <a:r>
              <a:rPr lang="es-ES" dirty="0" err="1"/>
              <a:t>style</a:t>
            </a:r>
            <a:r>
              <a:rPr lang="es-ES" dirty="0"/>
              <a:t> en un elemento HTML</a:t>
            </a:r>
          </a:p>
          <a:p>
            <a:pPr lvl="1"/>
            <a:r>
              <a:rPr lang="es-ES" dirty="0"/>
              <a:t>Interno: Usando un elemento &lt;</a:t>
            </a:r>
            <a:r>
              <a:rPr lang="es-ES" dirty="0" err="1"/>
              <a:t>style</a:t>
            </a:r>
            <a:r>
              <a:rPr lang="es-ES" dirty="0"/>
              <a:t>&gt; en el &lt;head&gt; del documento</a:t>
            </a:r>
          </a:p>
          <a:p>
            <a:pPr lvl="1"/>
            <a:r>
              <a:rPr lang="es-ES" dirty="0"/>
              <a:t>Externo: Se utiliza un fichero externo con las reglas del CSS y un elemento &lt;link&gt; dentro de &lt;head&gt; en el documento HTML que apunte al fichero</a:t>
            </a:r>
          </a:p>
        </p:txBody>
      </p:sp>
    </p:spTree>
    <p:extLst>
      <p:ext uri="{BB962C8B-B14F-4D97-AF65-F5344CB8AC3E}">
        <p14:creationId xmlns:p14="http://schemas.microsoft.com/office/powerpoint/2010/main" val="143626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5F02D-1675-43F5-A69D-633EA0EE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en línea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AF4F3-DDD5-486D-ACDC-B8E391D2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emplea para aplicar un estilo único a un elemento HTML</a:t>
            </a:r>
          </a:p>
          <a:p>
            <a:r>
              <a:rPr lang="es-ES" dirty="0"/>
              <a:t>Se aplica indicando el conjunto de propiedades CSS como valor del atributo </a:t>
            </a:r>
            <a:r>
              <a:rPr lang="es-ES" dirty="0" err="1"/>
              <a:t>style</a:t>
            </a:r>
            <a:r>
              <a:rPr lang="es-ES" dirty="0"/>
              <a:t> de un elemento</a:t>
            </a:r>
          </a:p>
          <a:p>
            <a:r>
              <a:rPr lang="es-ES" dirty="0"/>
              <a:t>No es una solución que se deba emplear para todos los estilos de un sitio web. Se emplea solamente en circunstancias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C5A2E0-CF6B-403E-A389-6B6A9DFA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7964" y="4423608"/>
            <a:ext cx="8527885" cy="16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4A3AF-BE22-4C1B-926B-BD4502E4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interno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BDC36-9529-48DD-9311-F25D5363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emplea para aplicar estilos a una única página HTML</a:t>
            </a:r>
          </a:p>
          <a:p>
            <a:r>
              <a:rPr lang="es-ES" dirty="0"/>
              <a:t>Se Define usando un elemento &lt;</a:t>
            </a:r>
            <a:r>
              <a:rPr lang="es-ES" dirty="0" err="1"/>
              <a:t>style</a:t>
            </a:r>
            <a:r>
              <a:rPr lang="es-ES" dirty="0"/>
              <a:t>&gt; en el &lt;head&gt; del documento</a:t>
            </a:r>
          </a:p>
          <a:p>
            <a:r>
              <a:rPr lang="es-ES" dirty="0"/>
              <a:t>No es una solución que se deba emplear para todos los estilos de un sitio web. Se emplea solamente en circunstancias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08AFE-D4F1-4613-91C6-5947695C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9010" y="3953174"/>
            <a:ext cx="7810697" cy="27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29063-F325-4B65-BD3F-10DDD898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externo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A0EA5-D544-48F5-8D23-49A56AED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emplea para aplicar estilos a muchos documentos HTML</a:t>
            </a:r>
          </a:p>
          <a:p>
            <a:r>
              <a:rPr lang="es-ES" dirty="0"/>
              <a:t>Las reglas CSS se escriben en un documento independiente</a:t>
            </a:r>
          </a:p>
          <a:p>
            <a:r>
              <a:rPr lang="es-ES" dirty="0"/>
              <a:t>Es una solución que ahorra a la hora de aplicar estilos a varias páginas web</a:t>
            </a:r>
          </a:p>
          <a:p>
            <a:r>
              <a:rPr lang="es-ES" dirty="0"/>
              <a:t>Es necesario incluir un enlace &lt;link&gt; que apunte a la página de estilos</a:t>
            </a:r>
          </a:p>
          <a:p>
            <a:r>
              <a:rPr lang="es-ES" dirty="0"/>
              <a:t>Este enlace se suele incluir en la cabecera del documento, aunque también se puede incluir dentro de la etiqueta 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1432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C4948-198E-4CA7-B5DC-62B188B0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externo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E8D5F-3547-45A2-BF08-884A44A5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3119EF-D1AE-4E14-80B0-EEB27E99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27" y="1733560"/>
            <a:ext cx="10733545" cy="30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CE814-DEAE-4453-BDDD-FC27E918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orden de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35E9D-E82D-48C1-8872-9E675B28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Un elemento HTML se puede ver afectado por estilos definidos de distinta manera. El orden de prevalencia es la siguiente:</a:t>
            </a:r>
          </a:p>
          <a:p>
            <a:pPr lvl="1"/>
            <a:r>
              <a:rPr lang="es-ES" dirty="0"/>
              <a:t>En línea</a:t>
            </a:r>
          </a:p>
          <a:p>
            <a:pPr lvl="1"/>
            <a:r>
              <a:rPr lang="es-ES" dirty="0"/>
              <a:t>Internos</a:t>
            </a:r>
          </a:p>
          <a:p>
            <a:pPr lvl="1"/>
            <a:r>
              <a:rPr lang="es-ES" dirty="0"/>
              <a:t>Externos</a:t>
            </a:r>
          </a:p>
          <a:p>
            <a:r>
              <a:rPr lang="es-ES" dirty="0"/>
              <a:t>Si una propiedad de un elemento está definido con valores distintos en distintos lugares, prevalece el orden indicado</a:t>
            </a:r>
          </a:p>
          <a:p>
            <a:r>
              <a:rPr lang="es-ES" dirty="0"/>
              <a:t>CSS optimiza ya que las propiedades se heredan para todos y cada uno de los elementos de una página</a:t>
            </a:r>
          </a:p>
        </p:txBody>
      </p:sp>
    </p:spTree>
    <p:extLst>
      <p:ext uri="{BB962C8B-B14F-4D97-AF65-F5344CB8AC3E}">
        <p14:creationId xmlns:p14="http://schemas.microsoft.com/office/powerpoint/2010/main" val="24524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3874-B65C-4737-B290-464C2756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561D0-0D15-4CEB-B4E7-4469A3FE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selector permite indicar el elemento o los elementos a los que se le aplican el conjunto de propiedades de una declaración</a:t>
            </a:r>
          </a:p>
          <a:p>
            <a:r>
              <a:rPr lang="es-ES" dirty="0"/>
              <a:t>El selector más sencillo es el de etiqueta. Indica el nombre del elemento o etiqueta a los que se le aplican los estilos. A todos los elementos de tipo indicado se le aplican los mismos estilos</a:t>
            </a:r>
          </a:p>
          <a:p>
            <a:r>
              <a:rPr lang="es-ES" dirty="0"/>
              <a:t>Se necesita una forma de concretar a que elementos se le aplican los estilos independientemente del tipo que sean</a:t>
            </a:r>
          </a:p>
        </p:txBody>
      </p:sp>
    </p:spTree>
    <p:extLst>
      <p:ext uri="{BB962C8B-B14F-4D97-AF65-F5344CB8AC3E}">
        <p14:creationId xmlns:p14="http://schemas.microsoft.com/office/powerpoint/2010/main" val="820507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939</Words>
  <Application>Microsoft Office PowerPoint</Application>
  <PresentationFormat>Panorámica</PresentationFormat>
  <Paragraphs>80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Consolas</vt:lpstr>
      <vt:lpstr>Galería</vt:lpstr>
      <vt:lpstr>Lenguajes de marca y sistemas de información</vt:lpstr>
      <vt:lpstr>CSS</vt:lpstr>
      <vt:lpstr>Diferentes formas de incluir CSS</vt:lpstr>
      <vt:lpstr>CSS en línea</vt:lpstr>
      <vt:lpstr>CSS interno</vt:lpstr>
      <vt:lpstr>CSS externo</vt:lpstr>
      <vt:lpstr>CSS externo</vt:lpstr>
      <vt:lpstr>CSS orden de aplicación</vt:lpstr>
      <vt:lpstr>Selectores</vt:lpstr>
      <vt:lpstr>Selectores</vt:lpstr>
      <vt:lpstr>Selector de clase</vt:lpstr>
      <vt:lpstr>Selector de clase</vt:lpstr>
      <vt:lpstr>Selector de id</vt:lpstr>
      <vt:lpstr>Selector de id</vt:lpstr>
      <vt:lpstr>Primeras propiedades en CSS Colores</vt:lpstr>
      <vt:lpstr>Primeras propiedades en CSS Colores</vt:lpstr>
      <vt:lpstr>Primeras propiedades en CSS Fuentes</vt:lpstr>
      <vt:lpstr>Primeras propiedades en CSS Bordes</vt:lpstr>
      <vt:lpstr>Primeras propiedades en CSS Bordes</vt:lpstr>
      <vt:lpstr>Primeras propiedades en CSS Bordes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24</cp:revision>
  <dcterms:created xsi:type="dcterms:W3CDTF">2019-10-10T00:59:18Z</dcterms:created>
  <dcterms:modified xsi:type="dcterms:W3CDTF">2019-11-11T01:26:31Z</dcterms:modified>
</cp:coreProperties>
</file>