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7A18B37-842E-4CF7-A70F-1B09415F324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C351A-4710-46FA-826E-BF5BEE19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 y sistemas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6E8C7-DD41-43C5-AA59-0F2EAD0DF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Tema 1.7: Enlaces e imágenes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85C97C-158E-47B9-BCD0-554279371DBA}"/>
              </a:ext>
            </a:extLst>
          </p:cNvPr>
          <p:cNvSpPr txBox="1"/>
          <p:nvPr/>
        </p:nvSpPr>
        <p:spPr>
          <a:xfrm>
            <a:off x="7403123" y="5029199"/>
            <a:ext cx="442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CIFP a Carballeira – Marcos Valcárcel</a:t>
            </a:r>
          </a:p>
          <a:p>
            <a:pPr algn="r"/>
            <a:r>
              <a:rPr lang="es-ES" dirty="0"/>
              <a:t>Antonio Muñoz Rubio</a:t>
            </a:r>
          </a:p>
        </p:txBody>
      </p:sp>
    </p:spTree>
    <p:extLst>
      <p:ext uri="{BB962C8B-B14F-4D97-AF65-F5344CB8AC3E}">
        <p14:creationId xmlns:p14="http://schemas.microsoft.com/office/powerpoint/2010/main" val="209349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C6C75-F554-499D-8EBA-9BB13D10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648AAA-2163-40AE-8ECC-43EF56355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Una de las propiedades más importantes de la web es la posibilidad de enlazar contenidos y poder navegar utilizando dichos enlaces</a:t>
            </a:r>
          </a:p>
          <a:p>
            <a:r>
              <a:rPr lang="es-ES" dirty="0"/>
              <a:t>Los enlaces permiten conectarnos con otros elementos:</a:t>
            </a:r>
          </a:p>
          <a:p>
            <a:pPr lvl="1"/>
            <a:r>
              <a:rPr lang="es-ES" dirty="0"/>
              <a:t>Páginas dentro de nuestro sitio web</a:t>
            </a:r>
          </a:p>
          <a:p>
            <a:pPr lvl="1"/>
            <a:r>
              <a:rPr lang="es-ES" dirty="0"/>
              <a:t>Páginas en otros sitios web</a:t>
            </a:r>
          </a:p>
          <a:p>
            <a:pPr lvl="1"/>
            <a:r>
              <a:rPr lang="es-ES" dirty="0"/>
              <a:t>Secciones dentro de una página</a:t>
            </a:r>
          </a:p>
          <a:p>
            <a:pPr lvl="1"/>
            <a:r>
              <a:rPr lang="es-ES" dirty="0"/>
              <a:t>Recursos en nuestro sitio web o en la web (</a:t>
            </a:r>
            <a:r>
              <a:rPr lang="es-ES" dirty="0" err="1"/>
              <a:t>p.e</a:t>
            </a:r>
            <a:r>
              <a:rPr lang="es-ES" dirty="0"/>
              <a:t>. canciones, imágenes, archivos)</a:t>
            </a:r>
          </a:p>
          <a:p>
            <a:pPr lvl="1"/>
            <a:r>
              <a:rPr lang="es-ES" dirty="0"/>
              <a:t>Otras funciones (</a:t>
            </a:r>
            <a:r>
              <a:rPr lang="es-ES" dirty="0" err="1"/>
              <a:t>p.e</a:t>
            </a:r>
            <a:r>
              <a:rPr lang="es-ES" dirty="0"/>
              <a:t>. envío de correo electrónico)</a:t>
            </a:r>
          </a:p>
          <a:p>
            <a:r>
              <a:rPr lang="es-ES" dirty="0"/>
              <a:t>Los enlaces se crean con la etiqueta </a:t>
            </a:r>
            <a:r>
              <a:rPr lang="es-ES" b="1" dirty="0"/>
              <a:t>&lt;a&gt;</a:t>
            </a:r>
            <a:r>
              <a:rPr lang="es-ES" dirty="0"/>
              <a:t> que viene de la primera letra de la palabra anchor (ancla)</a:t>
            </a:r>
          </a:p>
        </p:txBody>
      </p:sp>
    </p:spTree>
    <p:extLst>
      <p:ext uri="{BB962C8B-B14F-4D97-AF65-F5344CB8AC3E}">
        <p14:creationId xmlns:p14="http://schemas.microsoft.com/office/powerpoint/2010/main" val="156919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59E3B-17C0-4E6B-AD87-29FD6C68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 de URL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DDC95-3494-4655-A0F8-8538E6FEA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Uniform</a:t>
            </a:r>
            <a:r>
              <a:rPr lang="es-ES" dirty="0"/>
              <a:t> </a:t>
            </a:r>
            <a:r>
              <a:rPr lang="es-ES" dirty="0" err="1"/>
              <a:t>Resource</a:t>
            </a:r>
            <a:r>
              <a:rPr lang="es-ES" dirty="0"/>
              <a:t> </a:t>
            </a:r>
            <a:r>
              <a:rPr lang="es-ES" dirty="0" err="1"/>
              <a:t>Locator</a:t>
            </a:r>
            <a:endParaRPr lang="es-ES" dirty="0"/>
          </a:p>
          <a:p>
            <a:r>
              <a:rPr lang="es-ES" dirty="0" err="1"/>
              <a:t>Idéntificador</a:t>
            </a:r>
            <a:r>
              <a:rPr lang="es-ES" dirty="0"/>
              <a:t> único de cada recurso disponible en internet</a:t>
            </a:r>
          </a:p>
          <a:p>
            <a:r>
              <a:rPr lang="pt-BR" dirty="0"/>
              <a:t>Partes de uma URL: (http://www.ejemplo.com/informe.pdf)</a:t>
            </a:r>
          </a:p>
          <a:p>
            <a:pPr lvl="1"/>
            <a:r>
              <a:rPr lang="pt-BR" dirty="0"/>
              <a:t>Protocolo: mecanismo que </a:t>
            </a:r>
            <a:r>
              <a:rPr lang="pt-BR" dirty="0" err="1"/>
              <a:t>debe</a:t>
            </a:r>
            <a:r>
              <a:rPr lang="pt-BR" dirty="0"/>
              <a:t> utilizar </a:t>
            </a:r>
            <a:r>
              <a:rPr lang="pt-BR" dirty="0" err="1"/>
              <a:t>el</a:t>
            </a:r>
            <a:r>
              <a:rPr lang="pt-BR" dirty="0"/>
              <a:t> navegador para </a:t>
            </a:r>
            <a:r>
              <a:rPr lang="pt-BR" dirty="0" err="1"/>
              <a:t>acceder</a:t>
            </a:r>
            <a:r>
              <a:rPr lang="pt-BR" dirty="0"/>
              <a:t> a </a:t>
            </a:r>
            <a:r>
              <a:rPr lang="pt-BR" dirty="0" err="1"/>
              <a:t>ese</a:t>
            </a:r>
            <a:r>
              <a:rPr lang="pt-BR" dirty="0"/>
              <a:t> recurso </a:t>
            </a:r>
            <a:r>
              <a:rPr lang="pt-BR" b="1" dirty="0"/>
              <a:t>(http)</a:t>
            </a:r>
          </a:p>
          <a:p>
            <a:pPr lvl="1"/>
            <a:r>
              <a:rPr lang="pt-BR" dirty="0"/>
              <a:t>Servidor: ordenador donde se </a:t>
            </a:r>
            <a:r>
              <a:rPr lang="pt-BR" dirty="0" err="1"/>
              <a:t>encuentra</a:t>
            </a:r>
            <a:r>
              <a:rPr lang="pt-BR" dirty="0"/>
              <a:t> la página a la que se </a:t>
            </a:r>
            <a:r>
              <a:rPr lang="pt-BR" dirty="0" err="1"/>
              <a:t>quiere</a:t>
            </a:r>
            <a:r>
              <a:rPr lang="pt-BR" dirty="0"/>
              <a:t> aceder </a:t>
            </a:r>
            <a:r>
              <a:rPr lang="pt-BR" b="1" dirty="0"/>
              <a:t>(www.exemplo.com)</a:t>
            </a:r>
          </a:p>
          <a:p>
            <a:pPr lvl="1"/>
            <a:r>
              <a:rPr lang="pt-BR" dirty="0" err="1"/>
              <a:t>Ruta</a:t>
            </a:r>
            <a:r>
              <a:rPr lang="pt-BR" dirty="0"/>
              <a:t>: caminho que se </a:t>
            </a:r>
            <a:r>
              <a:rPr lang="pt-BR" dirty="0" err="1"/>
              <a:t>sigue</a:t>
            </a:r>
            <a:r>
              <a:rPr lang="pt-BR" dirty="0"/>
              <a:t> desde </a:t>
            </a:r>
            <a:r>
              <a:rPr lang="pt-BR" dirty="0" err="1"/>
              <a:t>el</a:t>
            </a:r>
            <a:r>
              <a:rPr lang="pt-BR" dirty="0"/>
              <a:t> servidor hasta </a:t>
            </a:r>
            <a:r>
              <a:rPr lang="pt-BR" dirty="0" err="1"/>
              <a:t>llegar</a:t>
            </a:r>
            <a:r>
              <a:rPr lang="pt-BR" dirty="0"/>
              <a:t> al recurso que se </a:t>
            </a:r>
            <a:r>
              <a:rPr lang="pt-BR" dirty="0" err="1"/>
              <a:t>quiere</a:t>
            </a:r>
            <a:r>
              <a:rPr lang="pt-BR" dirty="0"/>
              <a:t> aceder </a:t>
            </a:r>
            <a:r>
              <a:rPr lang="pt-BR" b="1" dirty="0"/>
              <a:t>(informe.pdf)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2139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804EB-012D-482D-B895-AB036521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enlaces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9EC62C-BD87-49DD-86F3-E0948496D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Enlaces internos: apuntan a páginas dentro del propio sitio web</a:t>
            </a:r>
          </a:p>
          <a:p>
            <a:r>
              <a:rPr lang="es-ES" dirty="0"/>
              <a:t>Enlaces externos: hacen que el navegador abandone el sitio web para acceder a páginas que se encuentran en otro sitio</a:t>
            </a:r>
          </a:p>
          <a:p>
            <a:r>
              <a:rPr lang="es-ES" dirty="0"/>
              <a:t>Tipos de URL:</a:t>
            </a:r>
          </a:p>
          <a:p>
            <a:pPr lvl="1"/>
            <a:r>
              <a:rPr lang="es-ES" dirty="0"/>
              <a:t>URL absoluta: </a:t>
            </a:r>
            <a:r>
              <a:rPr lang="es-ES" b="1" dirty="0"/>
              <a:t>http://www.ejemplo.com/css/style.css</a:t>
            </a:r>
          </a:p>
          <a:p>
            <a:pPr lvl="1"/>
            <a:r>
              <a:rPr lang="es-ES" dirty="0"/>
              <a:t>URL relativa: </a:t>
            </a:r>
            <a:r>
              <a:rPr lang="es-ES" b="1" dirty="0" err="1"/>
              <a:t>css</a:t>
            </a:r>
            <a:r>
              <a:rPr lang="es-ES" b="1" dirty="0"/>
              <a:t>/style.css</a:t>
            </a:r>
          </a:p>
        </p:txBody>
      </p:sp>
    </p:spTree>
    <p:extLst>
      <p:ext uri="{BB962C8B-B14F-4D97-AF65-F5344CB8AC3E}">
        <p14:creationId xmlns:p14="http://schemas.microsoft.com/office/powerpoint/2010/main" val="54275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056D7-562B-47F1-88CD-6A761C63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 &lt;a&gt;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97622-42CA-400A-A8A9-4EE5EBCDD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Crea un enlace a otras páginas de internet, archivos o ubicaciones dentro de la misma página, direcciones de correo, o cualquier otra URL</a:t>
            </a:r>
          </a:p>
          <a:p>
            <a:r>
              <a:rPr lang="es-ES" dirty="0"/>
              <a:t>Atributos específicos:</a:t>
            </a:r>
          </a:p>
          <a:p>
            <a:pPr lvl="1"/>
            <a:r>
              <a:rPr lang="es-ES" b="1" dirty="0" err="1"/>
              <a:t>href</a:t>
            </a:r>
            <a:r>
              <a:rPr lang="es-ES" dirty="0"/>
              <a:t>: Contiene una URL o un fragmento de URL al cual apunta el enlace.</a:t>
            </a:r>
          </a:p>
          <a:p>
            <a:pPr lvl="1"/>
            <a:r>
              <a:rPr lang="es-ES" b="1" dirty="0"/>
              <a:t>target</a:t>
            </a:r>
            <a:r>
              <a:rPr lang="es-ES" dirty="0"/>
              <a:t>: Lugar donde se abre la URL a la que apunta:</a:t>
            </a:r>
          </a:p>
          <a:p>
            <a:pPr lvl="2"/>
            <a:r>
              <a:rPr lang="es-ES" dirty="0"/>
              <a:t>_</a:t>
            </a:r>
            <a:r>
              <a:rPr lang="es-ES" dirty="0" err="1"/>
              <a:t>blank</a:t>
            </a:r>
            <a:r>
              <a:rPr lang="es-ES" dirty="0"/>
              <a:t>: en enlace se abre en una nueva ventana o pestaña</a:t>
            </a:r>
          </a:p>
          <a:p>
            <a:pPr lvl="2"/>
            <a:r>
              <a:rPr lang="es-ES" dirty="0"/>
              <a:t>_</a:t>
            </a:r>
            <a:r>
              <a:rPr lang="es-ES" dirty="0" err="1"/>
              <a:t>self</a:t>
            </a:r>
            <a:r>
              <a:rPr lang="es-ES" dirty="0"/>
              <a:t>: el vínculo se abre en la misma ventana (opción por defecto</a:t>
            </a:r>
          </a:p>
          <a:p>
            <a:pPr lvl="2"/>
            <a:r>
              <a:rPr lang="es-ES" dirty="0"/>
              <a:t>_</a:t>
            </a:r>
            <a:r>
              <a:rPr lang="es-ES" dirty="0" err="1"/>
              <a:t>parent</a:t>
            </a:r>
            <a:r>
              <a:rPr lang="es-ES" dirty="0"/>
              <a:t>: el vínculo se abre en el </a:t>
            </a:r>
            <a:r>
              <a:rPr lang="es-ES" dirty="0" err="1"/>
              <a:t>frame</a:t>
            </a:r>
            <a:r>
              <a:rPr lang="es-ES" dirty="0"/>
              <a:t> padre</a:t>
            </a:r>
          </a:p>
          <a:p>
            <a:pPr lvl="2"/>
            <a:r>
              <a:rPr lang="es-ES" dirty="0"/>
              <a:t>_top: el vínculo se abre ocupando toda la ventana</a:t>
            </a:r>
          </a:p>
          <a:p>
            <a:pPr lvl="2"/>
            <a:r>
              <a:rPr lang="es-ES" dirty="0"/>
              <a:t>_</a:t>
            </a:r>
            <a:r>
              <a:rPr lang="es-ES" dirty="0" err="1"/>
              <a:t>nomeFrame</a:t>
            </a:r>
            <a:r>
              <a:rPr lang="es-ES" dirty="0"/>
              <a:t>: el vínculo se abre en el </a:t>
            </a:r>
            <a:r>
              <a:rPr lang="es-ES" dirty="0" err="1"/>
              <a:t>frame</a:t>
            </a:r>
            <a:r>
              <a:rPr lang="es-ES" dirty="0"/>
              <a:t> indicado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337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056D7-562B-47F1-88CD-6A761C63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 &lt;a&gt;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97622-42CA-400A-A8A9-4EE5EBCDD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s-ES" b="1" dirty="0" err="1"/>
              <a:t>download</a:t>
            </a:r>
            <a:r>
              <a:rPr lang="es-ES" dirty="0"/>
              <a:t>: indica descargar a los navegadores una URL en lugar de navegar hacia ella, por lo que el usuario será dirigido para salvarla como un archivo local.</a:t>
            </a:r>
          </a:p>
          <a:p>
            <a:pPr lvl="1"/>
            <a:r>
              <a:rPr lang="es-ES" b="1" dirty="0" err="1"/>
              <a:t>hreflang</a:t>
            </a:r>
            <a:r>
              <a:rPr lang="es-ES" dirty="0"/>
              <a:t>: Este atributo indica el lenguaje humano del recurso al que se enlaza. Este es únicamente informativo, sin ninguna funcionalidad incorporada.</a:t>
            </a:r>
          </a:p>
          <a:p>
            <a:pPr lvl="1"/>
            <a:r>
              <a:rPr lang="es-ES" b="1" dirty="0" err="1"/>
              <a:t>type</a:t>
            </a:r>
            <a:r>
              <a:rPr lang="es-ES" dirty="0"/>
              <a:t>: Especifica el tipo de medio (</a:t>
            </a:r>
            <a:r>
              <a:rPr lang="es-ES" i="1" dirty="0"/>
              <a:t>media </a:t>
            </a:r>
            <a:r>
              <a:rPr lang="es-ES" i="1" dirty="0" err="1"/>
              <a:t>type</a:t>
            </a:r>
            <a:r>
              <a:rPr lang="es-ES" dirty="0"/>
              <a:t>) en la forma de MIME </a:t>
            </a:r>
            <a:r>
              <a:rPr lang="es-ES" dirty="0" err="1"/>
              <a:t>type</a:t>
            </a:r>
            <a:r>
              <a:rPr lang="es-ES" dirty="0"/>
              <a:t> para la URL enlazada. Esto es únicamente informativo, sin ninguna funcionalidad incorporada.</a:t>
            </a:r>
          </a:p>
          <a:p>
            <a:pPr lvl="1"/>
            <a:r>
              <a:rPr lang="es-ES" b="1" dirty="0" err="1"/>
              <a:t>refererpolicy</a:t>
            </a:r>
            <a:r>
              <a:rPr lang="es-ES" dirty="0"/>
              <a:t>: Indica que referencia (</a:t>
            </a:r>
            <a:r>
              <a:rPr lang="es-ES" i="1" dirty="0" err="1"/>
              <a:t>referer</a:t>
            </a:r>
            <a:r>
              <a:rPr lang="es-ES" dirty="0"/>
              <a:t>) enviar </a:t>
            </a:r>
            <a:r>
              <a:rPr lang="es-ES" dirty="0" err="1"/>
              <a:t>cuado</a:t>
            </a:r>
            <a:r>
              <a:rPr lang="es-ES" dirty="0"/>
              <a:t> la URL es recuperada</a:t>
            </a:r>
          </a:p>
        </p:txBody>
      </p:sp>
    </p:spTree>
    <p:extLst>
      <p:ext uri="{BB962C8B-B14F-4D97-AF65-F5344CB8AC3E}">
        <p14:creationId xmlns:p14="http://schemas.microsoft.com/office/powerpoint/2010/main" val="315895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056D7-562B-47F1-88CD-6A761C63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 &lt;a&gt;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97622-42CA-400A-A8A9-4EE5EBCDD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Enlaces a páginas del propio sitio con URL relativa:</a:t>
            </a:r>
          </a:p>
          <a:p>
            <a:pPr lvl="1"/>
            <a:r>
              <a:rPr lang="es-ES" b="1" dirty="0"/>
              <a:t>&lt;a </a:t>
            </a:r>
            <a:r>
              <a:rPr lang="es-ES" b="1" dirty="0" err="1"/>
              <a:t>href</a:t>
            </a:r>
            <a:r>
              <a:rPr lang="es-ES" b="1" dirty="0"/>
              <a:t>=“URL relativa”&gt;Enlace&lt;/a&gt;</a:t>
            </a:r>
          </a:p>
          <a:p>
            <a:r>
              <a:rPr lang="es-ES" dirty="0"/>
              <a:t>Ejemplos:</a:t>
            </a:r>
          </a:p>
          <a:p>
            <a:pPr lvl="1"/>
            <a:r>
              <a:rPr lang="pt-BR" b="1" dirty="0"/>
              <a:t>&lt;a </a:t>
            </a:r>
            <a:r>
              <a:rPr lang="pt-BR" b="1" dirty="0" err="1"/>
              <a:t>href</a:t>
            </a:r>
            <a:r>
              <a:rPr lang="pt-BR" b="1" dirty="0"/>
              <a:t>="enlace_1.html"&gt;Enlace interno 1&lt;/a&gt;</a:t>
            </a:r>
          </a:p>
          <a:p>
            <a:pPr lvl="1"/>
            <a:r>
              <a:rPr lang="pt-BR" b="1" dirty="0"/>
              <a:t>&lt;a </a:t>
            </a:r>
            <a:r>
              <a:rPr lang="pt-BR" b="1" dirty="0" err="1"/>
              <a:t>href</a:t>
            </a:r>
            <a:r>
              <a:rPr lang="pt-BR" b="1" dirty="0"/>
              <a:t>="../</a:t>
            </a:r>
            <a:r>
              <a:rPr lang="pt-BR" b="1" dirty="0" err="1"/>
              <a:t>carpetaimagen</a:t>
            </a:r>
            <a:r>
              <a:rPr lang="pt-BR" b="1" dirty="0"/>
              <a:t>/imagen_1.html"&gt;Enlace interno a </a:t>
            </a:r>
            <a:r>
              <a:rPr lang="pt-BR" b="1" dirty="0" err="1"/>
              <a:t>imagen</a:t>
            </a:r>
            <a:r>
              <a:rPr lang="pt-BR" b="1" dirty="0"/>
              <a:t>&lt;/a&gt;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59845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056D7-562B-47F1-88CD-6A761C63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 &lt;a&gt;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97622-42CA-400A-A8A9-4EE5EBCDD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Enlaces a páginas externa con URL absoluta:</a:t>
            </a:r>
          </a:p>
          <a:p>
            <a:pPr lvl="1"/>
            <a:r>
              <a:rPr lang="es-ES" b="1" dirty="0"/>
              <a:t>&lt;a </a:t>
            </a:r>
            <a:r>
              <a:rPr lang="es-ES" b="1" dirty="0" err="1"/>
              <a:t>href</a:t>
            </a:r>
            <a:r>
              <a:rPr lang="es-ES" b="1" dirty="0"/>
              <a:t>=“URL absoluta”&gt;Enlace&lt;/a&gt;</a:t>
            </a:r>
          </a:p>
          <a:p>
            <a:r>
              <a:rPr lang="es-ES" dirty="0"/>
              <a:t>Ejemplos:</a:t>
            </a:r>
          </a:p>
          <a:p>
            <a:pPr lvl="1"/>
            <a:r>
              <a:rPr lang="pt-BR" b="1" dirty="0"/>
              <a:t>&lt;a </a:t>
            </a:r>
            <a:r>
              <a:rPr lang="pt-BR" b="1" dirty="0" err="1"/>
              <a:t>href</a:t>
            </a:r>
            <a:r>
              <a:rPr lang="pt-BR" b="1" dirty="0"/>
              <a:t>=“http://enlace_1.html"&gt;Enlace externo&lt;/a&gt;</a:t>
            </a:r>
          </a:p>
          <a:p>
            <a:pPr lvl="1"/>
            <a:r>
              <a:rPr lang="pt-BR" b="1" dirty="0"/>
              <a:t>&lt;a </a:t>
            </a:r>
            <a:r>
              <a:rPr lang="pt-BR" b="1" dirty="0" err="1"/>
              <a:t>href</a:t>
            </a:r>
            <a:r>
              <a:rPr lang="pt-BR" b="1" dirty="0"/>
              <a:t>=“http://carpetaimagen/imagen_1.html"&gt;Enlace externo a </a:t>
            </a:r>
            <a:r>
              <a:rPr lang="pt-BR" b="1" dirty="0" err="1"/>
              <a:t>imagen</a:t>
            </a:r>
            <a:r>
              <a:rPr lang="pt-BR" b="1" dirty="0"/>
              <a:t>&lt;/a&gt;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79786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056D7-562B-47F1-88CD-6A761C63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 &lt;a&gt;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97622-42CA-400A-A8A9-4EE5EBCDD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Enlaces a lugares específicos de una página:</a:t>
            </a:r>
          </a:p>
          <a:p>
            <a:pPr lvl="1"/>
            <a:r>
              <a:rPr lang="es-ES" b="1" dirty="0"/>
              <a:t>&lt;a </a:t>
            </a:r>
            <a:r>
              <a:rPr lang="es-ES" b="1" dirty="0" err="1"/>
              <a:t>href</a:t>
            </a:r>
            <a:r>
              <a:rPr lang="es-ES" b="1" dirty="0"/>
              <a:t>=“#valor”&gt;texto enlazado&lt;/a&gt;</a:t>
            </a:r>
          </a:p>
          <a:p>
            <a:pPr lvl="1"/>
            <a:r>
              <a:rPr lang="es-ES" b="1" dirty="0"/>
              <a:t>&lt;a id=“valor”&gt;texto enlace&lt;/a&gt;</a:t>
            </a:r>
          </a:p>
          <a:p>
            <a:r>
              <a:rPr lang="es-ES" dirty="0"/>
              <a:t>Ejemplos: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E59B3C-5D5D-4199-A8E7-E0A60175A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09" y="3504447"/>
            <a:ext cx="8085221" cy="244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5373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666</Words>
  <Application>Microsoft Office PowerPoint</Application>
  <PresentationFormat>Panorámica</PresentationFormat>
  <Paragraphs>58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Galería</vt:lpstr>
      <vt:lpstr>Lenguajes de marca y sistemas de información</vt:lpstr>
      <vt:lpstr>Enlaces</vt:lpstr>
      <vt:lpstr>Concepto de URL</vt:lpstr>
      <vt:lpstr>Tipos de enlaces</vt:lpstr>
      <vt:lpstr>Etiqueta &lt;a&gt;</vt:lpstr>
      <vt:lpstr>Etiqueta &lt;a&gt;</vt:lpstr>
      <vt:lpstr>Etiqueta &lt;a&gt;</vt:lpstr>
      <vt:lpstr>Etiqueta &lt;a&gt;</vt:lpstr>
      <vt:lpstr>Etiqueta &lt;a&gt;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marca y sistemas de información</dc:title>
  <dc:creator>antonio muñoz</dc:creator>
  <cp:lastModifiedBy>antonio muñoz</cp:lastModifiedBy>
  <cp:revision>45</cp:revision>
  <dcterms:created xsi:type="dcterms:W3CDTF">2019-10-10T00:59:18Z</dcterms:created>
  <dcterms:modified xsi:type="dcterms:W3CDTF">2019-10-17T01:30:42Z</dcterms:modified>
</cp:coreProperties>
</file>