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B18F8-9081-499F-A37E-75451F10750C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84F8-6DF8-4B58-9BC9-402396E65B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31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4883-5E84-45C3-9016-0371D636BD57}" type="datetime1">
              <a:rPr lang="es-ES" smtClean="0"/>
              <a:t>12/05/2020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6E12-6055-481C-B154-EB8D62022CC4}" type="datetime1">
              <a:rPr lang="es-ES" smtClean="0"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BEF9-0915-47C2-9DF6-4A6F7BD1AEF7}" type="datetime1">
              <a:rPr lang="es-ES" smtClean="0"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D99C-3E37-4D38-8DBC-0ADAC52933FE}" type="datetime1">
              <a:rPr lang="es-ES" smtClean="0"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98EC-CA10-4791-A0E0-F0AEA7C53577}" type="datetime1">
              <a:rPr lang="es-ES" smtClean="0"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8724-3BDA-49A2-9046-2B51B489B094}" type="datetime1">
              <a:rPr lang="es-ES" smtClean="0"/>
              <a:t>12/05/2020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1AE3-2F5C-40AA-96B3-C0D67E5E6D41}" type="datetime1">
              <a:rPr lang="es-ES" smtClean="0"/>
              <a:t>12/05/2020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0F2-A393-4A39-B7A7-417BC90F8C45}" type="datetime1">
              <a:rPr lang="es-ES" smtClean="0"/>
              <a:t>12/05/2020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F747-6D69-4A1E-8EDA-ED657A8392F7}" type="datetime1">
              <a:rPr lang="es-ES" smtClean="0"/>
              <a:t>12/05/2020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9FDB-EA8B-4EDB-92CD-EFDBCDFB123D}" type="datetime1">
              <a:rPr lang="es-ES" smtClean="0"/>
              <a:t>12/05/2020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7BF8-E105-4739-8214-7B0F2840CDF6}" type="datetime1">
              <a:rPr lang="es-ES" smtClean="0"/>
              <a:t>12/05/2020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ECD419-BE3E-4026-AB3E-0546A092AA47}" type="datetime1">
              <a:rPr lang="es-ES" smtClean="0"/>
              <a:t>12/05/2020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6336704" cy="792088"/>
          </a:xfrm>
        </p:spPr>
        <p:txBody>
          <a:bodyPr>
            <a:normAutofit/>
          </a:bodyPr>
          <a:lstStyle/>
          <a:p>
            <a:pPr algn="ctr"/>
            <a:r>
              <a:rPr lang="es-ES" sz="4800" dirty="0" err="1" smtClean="0"/>
              <a:t>Arrays</a:t>
            </a:r>
            <a:r>
              <a:rPr lang="es-ES" sz="4800" dirty="0" smtClean="0"/>
              <a:t> </a:t>
            </a:r>
            <a:r>
              <a:rPr lang="es-ES" sz="4800" smtClean="0"/>
              <a:t>y objetos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78" y="1656344"/>
            <a:ext cx="2783941" cy="27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Espacio de nombres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9632" y="1052736"/>
            <a:ext cx="7674056" cy="547260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Espacio de nombres $.</a:t>
            </a:r>
            <a:r>
              <a:rPr lang="es-MX" dirty="0" err="1" smtClean="0"/>
              <a:t>fn</a:t>
            </a:r>
            <a:r>
              <a:rPr lang="es-MX" dirty="0" smtClean="0"/>
              <a:t> (selecciones)</a:t>
            </a:r>
          </a:p>
          <a:p>
            <a:pPr lvl="1"/>
            <a:r>
              <a:rPr lang="es-MX" dirty="0" smtClean="0"/>
              <a:t>Cuando usamos selecciones utilizamos métodos del espacio de nombres $.</a:t>
            </a:r>
            <a:r>
              <a:rPr lang="es-MX" dirty="0" err="1" smtClean="0"/>
              <a:t>fn</a:t>
            </a:r>
            <a:endParaRPr lang="es-MX" dirty="0" smtClean="0"/>
          </a:p>
          <a:p>
            <a:pPr marL="450850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$(“h1”)</a:t>
            </a:r>
          </a:p>
          <a:p>
            <a:r>
              <a:rPr lang="es-MX" dirty="0" smtClean="0"/>
              <a:t>Espacio de nombres: $</a:t>
            </a:r>
          </a:p>
          <a:p>
            <a:pPr lvl="1"/>
            <a:r>
              <a:rPr lang="es-MX" dirty="0" smtClean="0"/>
              <a:t>Si no se emplean selecciones, utilizamos métodos del espacio de nombres de </a:t>
            </a:r>
            <a:r>
              <a:rPr lang="es-MX" dirty="0" err="1" smtClean="0"/>
              <a:t>jquery</a:t>
            </a:r>
            <a:r>
              <a:rPr lang="es-MX" dirty="0" smtClean="0"/>
              <a:t> y forman parte del núcleo de </a:t>
            </a:r>
            <a:r>
              <a:rPr lang="es-MX" dirty="0" err="1" smtClean="0"/>
              <a:t>jQuery</a:t>
            </a:r>
            <a:endParaRPr lang="es-MX" dirty="0"/>
          </a:p>
          <a:p>
            <a:pPr marL="402336" lvl="1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$.</a:t>
            </a:r>
            <a:r>
              <a:rPr lang="es-MX" dirty="0" err="1" smtClean="0">
                <a:solidFill>
                  <a:srgbClr val="FF0000"/>
                </a:solidFill>
              </a:rPr>
              <a:t>each</a:t>
            </a:r>
            <a:r>
              <a:rPr lang="es-MX" dirty="0" smtClean="0">
                <a:solidFill>
                  <a:srgbClr val="FF0000"/>
                </a:solidFill>
              </a:rPr>
              <a:t> o </a:t>
            </a:r>
            <a:r>
              <a:rPr lang="es-MX" dirty="0" err="1" smtClean="0">
                <a:solidFill>
                  <a:srgbClr val="FF0000"/>
                </a:solidFill>
              </a:rPr>
              <a:t>jQuery.each</a:t>
            </a:r>
            <a:endParaRPr lang="es-MX" dirty="0" smtClean="0">
              <a:solidFill>
                <a:srgbClr val="FF0000"/>
              </a:solidFill>
            </a:endParaRPr>
          </a:p>
          <a:p>
            <a:r>
              <a:rPr lang="es-MX" dirty="0" smtClean="0"/>
              <a:t>Hay métodos $.</a:t>
            </a:r>
            <a:r>
              <a:rPr lang="es-MX" dirty="0" err="1" smtClean="0"/>
              <a:t>fn</a:t>
            </a:r>
            <a:r>
              <a:rPr lang="es-MX" dirty="0" smtClean="0"/>
              <a:t> y métodos $. Que tienen el mismo nombre: </a:t>
            </a:r>
            <a:r>
              <a:rPr lang="es-MX" dirty="0" err="1" smtClean="0"/>
              <a:t>each</a:t>
            </a:r>
            <a:r>
              <a:rPr lang="es-MX" dirty="0" smtClean="0"/>
              <a:t>, etc..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7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Recorrer y manipular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052736"/>
            <a:ext cx="7746064" cy="5400600"/>
          </a:xfrm>
        </p:spPr>
        <p:txBody>
          <a:bodyPr>
            <a:normAutofit fontScale="92500"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$.</a:t>
            </a:r>
            <a:r>
              <a:rPr lang="es-ES" dirty="0" err="1" smtClean="0">
                <a:solidFill>
                  <a:srgbClr val="FF0000"/>
                </a:solidFill>
              </a:rPr>
              <a:t>e</a:t>
            </a:r>
            <a:r>
              <a:rPr lang="es-ES" dirty="0" err="1" smtClean="0">
                <a:solidFill>
                  <a:srgbClr val="FF0000"/>
                </a:solidFill>
              </a:rPr>
              <a:t>ach</a:t>
            </a:r>
            <a:endParaRPr lang="es-E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objeto,function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índice,elemento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/>
            <a:r>
              <a:rPr lang="es-ES" dirty="0" smtClean="0"/>
              <a:t>Es un </a:t>
            </a:r>
            <a:r>
              <a:rPr lang="es-ES" dirty="0" err="1" smtClean="0"/>
              <a:t>iterador</a:t>
            </a:r>
            <a:r>
              <a:rPr lang="es-ES" dirty="0" smtClean="0"/>
              <a:t>: permite recorrer un </a:t>
            </a:r>
            <a:r>
              <a:rPr lang="es-ES" dirty="0" err="1" smtClean="0"/>
              <a:t>array</a:t>
            </a:r>
            <a:r>
              <a:rPr lang="es-ES" dirty="0" smtClean="0"/>
              <a:t>/objeto</a:t>
            </a:r>
          </a:p>
          <a:p>
            <a:pPr lvl="1"/>
            <a:r>
              <a:rPr lang="es-ES" dirty="0" smtClean="0"/>
              <a:t>Devuelve el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smtClean="0"/>
              <a:t>original</a:t>
            </a:r>
          </a:p>
          <a:p>
            <a:pPr marL="402336" lvl="1" indent="0">
              <a:buNone/>
            </a:pPr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$.</a:t>
            </a:r>
            <a:r>
              <a:rPr lang="es-ES" dirty="0" err="1" smtClean="0">
                <a:solidFill>
                  <a:srgbClr val="FF0000"/>
                </a:solidFill>
              </a:rPr>
              <a:t>map</a:t>
            </a:r>
            <a:endParaRPr lang="es-E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objeto,function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índice,elemento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/>
            <a:r>
              <a:rPr lang="es-ES" dirty="0" smtClean="0"/>
              <a:t>Podemos ir modificando los elementos del </a:t>
            </a:r>
            <a:r>
              <a:rPr lang="es-ES" dirty="0" err="1" smtClean="0"/>
              <a:t>array</a:t>
            </a:r>
            <a:endParaRPr lang="es-ES" dirty="0" smtClean="0"/>
          </a:p>
          <a:p>
            <a:pPr lvl="1"/>
            <a:r>
              <a:rPr lang="es-ES" dirty="0" smtClean="0"/>
              <a:t>Devuelve un </a:t>
            </a:r>
            <a:r>
              <a:rPr lang="es-ES" dirty="0" err="1" smtClean="0"/>
              <a:t>array</a:t>
            </a:r>
            <a:r>
              <a:rPr lang="es-ES" dirty="0" smtClean="0"/>
              <a:t> nuevo basado en el </a:t>
            </a:r>
            <a:r>
              <a:rPr lang="es-ES" dirty="0" err="1" smtClean="0"/>
              <a:t>orginal</a:t>
            </a:r>
            <a:r>
              <a:rPr lang="es-ES" dirty="0" smtClean="0"/>
              <a:t> con los cambios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0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562074"/>
          </a:xfrm>
        </p:spPr>
        <p:txBody>
          <a:bodyPr>
            <a:normAutofit fontScale="90000"/>
          </a:bodyPr>
          <a:lstStyle/>
          <a:p>
            <a:r>
              <a:rPr lang="es-ES" dirty="0"/>
              <a:t>Recorrer y manipular elementos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9632" y="1052736"/>
            <a:ext cx="7674056" cy="5195664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//visualizar campos de un objeto</a:t>
            </a:r>
          </a:p>
          <a:p>
            <a:pPr marL="82296" indent="0">
              <a:buNone/>
            </a:pP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objeto = {“nombre”:”pepito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”,”apellido”:”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  <a:endParaRPr lang="es-E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E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objeto,function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clave,valor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2336" lvl="1" indent="0">
              <a:buNone/>
            </a:pP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(clave+”:”+valor);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82296" indent="0">
              <a:buNone/>
            </a:pPr>
            <a:endParaRPr lang="es-E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MX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//recorrido elementos de un </a:t>
            </a:r>
            <a:r>
              <a:rPr lang="es-MX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es-E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[1,3,5,7];</a:t>
            </a:r>
          </a:p>
          <a:p>
            <a:pPr marL="82296" indent="0">
              <a:buNone/>
            </a:pPr>
            <a:r>
              <a:rPr lang="es-E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E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numeros,function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ndice,valor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(índice+”:”+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valor);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82296" indent="0">
              <a:buNone/>
            </a:pP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(“Numero de elementos del 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”+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números.length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674056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Búsqueda y unión de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544616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$.</a:t>
            </a:r>
            <a:r>
              <a:rPr lang="es-ES" dirty="0" err="1" smtClean="0">
                <a:solidFill>
                  <a:srgbClr val="FF0000"/>
                </a:solidFill>
              </a:rPr>
              <a:t>inArray</a:t>
            </a:r>
            <a:endParaRPr lang="es-E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inArray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elem,array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s-ES" sz="2600" dirty="0" smtClean="0"/>
              <a:t>Devuelve la posición en la que se encuentra un elemento en el </a:t>
            </a:r>
            <a:r>
              <a:rPr lang="es-ES" sz="2600" dirty="0" err="1" smtClean="0"/>
              <a:t>array</a:t>
            </a:r>
            <a:r>
              <a:rPr lang="es-ES" sz="2600" dirty="0" smtClean="0"/>
              <a:t> o -1 si el valor no está en el </a:t>
            </a:r>
            <a:r>
              <a:rPr lang="es-ES" sz="2600" dirty="0" err="1" smtClean="0"/>
              <a:t>array</a:t>
            </a:r>
            <a:endParaRPr lang="es-ES" sz="2600" dirty="0" smtClean="0"/>
          </a:p>
          <a:p>
            <a:pPr marL="402336" lvl="1" indent="0">
              <a:buNone/>
            </a:pP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($.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inArray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(3,numeros)!==-1) {</a:t>
            </a:r>
          </a:p>
          <a:p>
            <a:pPr marL="402336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 encontrado en la posición ”+ $.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inArray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(3,numeros));</a:t>
            </a:r>
          </a:p>
          <a:p>
            <a:pPr marL="402336" lvl="1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2336" lvl="1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(“valor 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encontrado”);</a:t>
            </a:r>
          </a:p>
          <a:p>
            <a:pPr marL="402336" lvl="1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85216" indent="-457200"/>
            <a:r>
              <a:rPr lang="es-E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$.</a:t>
            </a:r>
            <a:r>
              <a:rPr lang="es-ES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merge</a:t>
            </a:r>
            <a:endParaRPr lang="es-ES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128016" indent="0">
              <a:buNone/>
            </a:pPr>
            <a:r>
              <a:rPr lang="es-E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E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s-E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array,array</a:t>
            </a:r>
            <a:r>
              <a:rPr lang="es-E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9536" lvl="1" indent="-457200"/>
            <a:r>
              <a:rPr lang="es-MX" sz="2600" dirty="0" smtClean="0"/>
              <a:t>Permite unir dos </a:t>
            </a:r>
            <a:r>
              <a:rPr lang="es-MX" sz="2600" dirty="0" err="1" smtClean="0"/>
              <a:t>arrays</a:t>
            </a:r>
            <a:r>
              <a:rPr lang="es-MX" sz="2600" dirty="0" smtClean="0"/>
              <a:t>.</a:t>
            </a:r>
            <a:endParaRPr lang="es-ES" sz="2600" dirty="0"/>
          </a:p>
          <a:p>
            <a:pPr marL="128016" indent="0">
              <a:buNone/>
            </a:pPr>
            <a:r>
              <a:rPr lang="es-MX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MX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s-MX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([1,2,3],[4,5,6])</a:t>
            </a:r>
            <a:endParaRPr lang="es-E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3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90080" cy="778098"/>
          </a:xfrm>
        </p:spPr>
        <p:txBody>
          <a:bodyPr/>
          <a:lstStyle/>
          <a:p>
            <a:r>
              <a:rPr lang="es-ES" dirty="0" smtClean="0"/>
              <a:t>Otras operaciones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764704"/>
            <a:ext cx="8028384" cy="568863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Recorrer una </a:t>
            </a:r>
            <a:r>
              <a:rPr lang="es-ES" dirty="0" smtClean="0"/>
              <a:t>lista con $.</a:t>
            </a:r>
            <a:r>
              <a:rPr lang="es-ES" dirty="0" err="1" smtClean="0"/>
              <a:t>fn.each</a:t>
            </a:r>
            <a:r>
              <a:rPr lang="es-ES" dirty="0" smtClean="0"/>
              <a:t> (selección)</a:t>
            </a:r>
            <a:endParaRPr lang="es-ES" dirty="0" smtClean="0"/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$(“li”).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.</a:t>
            </a:r>
            <a:r>
              <a:rPr lang="es-ES" dirty="0" err="1" smtClean="0">
                <a:solidFill>
                  <a:srgbClr val="FF0000"/>
                </a:solidFill>
              </a:rPr>
              <a:t>length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s-ES" dirty="0" smtClean="0"/>
              <a:t>Muestra numero de elementos </a:t>
            </a:r>
          </a:p>
          <a:p>
            <a:pPr marL="82296" indent="0">
              <a:buNone/>
            </a:pPr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lert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(“Número de elementos li “+ $(“li”).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s-E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.</a:t>
            </a:r>
            <a:r>
              <a:rPr lang="es-ES" dirty="0" err="1" smtClean="0">
                <a:solidFill>
                  <a:srgbClr val="FF0000"/>
                </a:solidFill>
              </a:rPr>
              <a:t>get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s-ES" dirty="0" smtClean="0"/>
              <a:t>Extrae un elemento .</a:t>
            </a:r>
            <a:r>
              <a:rPr lang="es-ES" dirty="0" err="1" smtClean="0"/>
              <a:t>get</a:t>
            </a:r>
            <a:r>
              <a:rPr lang="es-ES" dirty="0" smtClean="0"/>
              <a:t>(</a:t>
            </a:r>
            <a:r>
              <a:rPr lang="es-ES" dirty="0" err="1" smtClean="0"/>
              <a:t>num</a:t>
            </a:r>
            <a:r>
              <a:rPr lang="es-ES" dirty="0" smtClean="0"/>
              <a:t>)</a:t>
            </a:r>
          </a:p>
          <a:p>
            <a:pPr marL="82296" indent="0">
              <a:buNone/>
            </a:pP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elemento = $(“li”).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82296" indent="0">
              <a:buNone/>
            </a:pP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lert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(“El elemento numero 3 es de tipo “+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elem.nodeName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+” y contiene ”+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s-MX" dirty="0" smtClean="0"/>
              <a:t>.</a:t>
            </a:r>
            <a:r>
              <a:rPr lang="es-MX" dirty="0" err="1" smtClean="0"/>
              <a:t>node</a:t>
            </a:r>
            <a:r>
              <a:rPr lang="es-MX" dirty="0" err="1" smtClean="0"/>
              <a:t>Name</a:t>
            </a:r>
            <a:r>
              <a:rPr lang="es-MX" dirty="0" smtClean="0"/>
              <a:t> devuelve el tipo del nodo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1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818072" cy="5040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Otras operaciones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7992888" cy="561662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.</a:t>
            </a:r>
            <a:r>
              <a:rPr lang="es-ES" dirty="0" err="1">
                <a:solidFill>
                  <a:srgbClr val="FF0000"/>
                </a:solidFill>
              </a:rPr>
              <a:t>index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sz="2400" dirty="0" smtClean="0"/>
              <a:t>Extraer </a:t>
            </a:r>
            <a:r>
              <a:rPr lang="es-ES" sz="2400" dirty="0"/>
              <a:t>el número de elemento respecto a sus </a:t>
            </a:r>
            <a:r>
              <a:rPr lang="es-ES" sz="2400" dirty="0" smtClean="0"/>
              <a:t>hermanos </a:t>
            </a:r>
          </a:p>
          <a:p>
            <a:pPr marL="402336" lvl="1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402336" lvl="1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(“has pulsado el elemento”+ $(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54013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solidFill>
                  <a:srgbClr val="FF0000"/>
                </a:solidFill>
              </a:rPr>
              <a:t>$</a:t>
            </a:r>
            <a:r>
              <a:rPr lang="es-ES" dirty="0" smtClean="0">
                <a:solidFill>
                  <a:srgbClr val="FF0000"/>
                </a:solidFill>
              </a:rPr>
              <a:t>. </a:t>
            </a:r>
            <a:r>
              <a:rPr lang="es-ES" dirty="0">
                <a:solidFill>
                  <a:srgbClr val="FF0000"/>
                </a:solidFill>
              </a:rPr>
              <a:t>g</a:t>
            </a:r>
            <a:r>
              <a:rPr lang="es-ES" dirty="0" smtClean="0">
                <a:solidFill>
                  <a:srgbClr val="FF0000"/>
                </a:solidFill>
              </a:rPr>
              <a:t>rep </a:t>
            </a:r>
          </a:p>
          <a:p>
            <a:pPr lvl="1"/>
            <a:r>
              <a:rPr lang="es-ES" sz="2400" dirty="0" smtClean="0"/>
              <a:t>Busca elemento que cumpla con una característica</a:t>
            </a:r>
          </a:p>
          <a:p>
            <a:pPr marL="82296" indent="0">
              <a:buNone/>
            </a:pP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filtrado = $.grep($(“li”),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elem,indice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&gt;1; 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devuelve elementos con 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mayor que 1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//recorre el 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filtrado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(filtrado, 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indice,elemento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lert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+” “+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elemento.innerHTML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E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2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Otras operaciones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980728"/>
            <a:ext cx="7746064" cy="5267672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$.</a:t>
            </a:r>
            <a:r>
              <a:rPr lang="es-ES" dirty="0" err="1" smtClean="0">
                <a:solidFill>
                  <a:srgbClr val="FF0000"/>
                </a:solidFill>
              </a:rPr>
              <a:t>makeArray</a:t>
            </a:r>
            <a:endParaRPr lang="es-ES" dirty="0" smtClean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Crear un </a:t>
            </a:r>
            <a:r>
              <a:rPr lang="es-ES" dirty="0" err="1" smtClean="0"/>
              <a:t>array</a:t>
            </a:r>
            <a:r>
              <a:rPr lang="es-ES" dirty="0" smtClean="0"/>
              <a:t> de JavaScript a partir de un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jQuery</a:t>
            </a:r>
            <a:endParaRPr lang="es-ES" dirty="0" smtClean="0"/>
          </a:p>
          <a:p>
            <a:pPr marL="402336" lvl="1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arrayJS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$.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makeArray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($(”li”));</a:t>
            </a:r>
          </a:p>
          <a:p>
            <a:pPr marL="402336" lvl="1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arrayJS.reverse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0; i&lt;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arrayJS.length;i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++);{</a:t>
            </a:r>
          </a:p>
          <a:p>
            <a:pPr marL="402336" lvl="1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arrayJS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2336" lvl="1" indent="0">
              <a:buNone/>
            </a:pPr>
            <a:endParaRPr lang="es-ES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9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943</TotalTime>
  <Words>286</Words>
  <Application>Microsoft Office PowerPoint</Application>
  <PresentationFormat>Presentación en pantalla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Gill Sans MT</vt:lpstr>
      <vt:lpstr>Verdana</vt:lpstr>
      <vt:lpstr>Wingdings 2</vt:lpstr>
      <vt:lpstr>Solsticio</vt:lpstr>
      <vt:lpstr>Presentación de PowerPoint</vt:lpstr>
      <vt:lpstr>Espacio de nombres</vt:lpstr>
      <vt:lpstr>Recorrer y manipular elementos</vt:lpstr>
      <vt:lpstr>Recorrer y manipular elementos</vt:lpstr>
      <vt:lpstr>Búsqueda y unión de elementos</vt:lpstr>
      <vt:lpstr>Otras operaciones</vt:lpstr>
      <vt:lpstr>Otras operaciones</vt:lpstr>
      <vt:lpstr>Otras operaciones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conchi</dc:creator>
  <cp:lastModifiedBy>wadmin</cp:lastModifiedBy>
  <cp:revision>110</cp:revision>
  <dcterms:created xsi:type="dcterms:W3CDTF">2018-01-28T21:13:30Z</dcterms:created>
  <dcterms:modified xsi:type="dcterms:W3CDTF">2020-05-12T08:29:00Z</dcterms:modified>
</cp:coreProperties>
</file>