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notesMasterIdLst>
    <p:notesMasterId r:id="rId6"/>
  </p:notesMasterIdLst>
  <p:sldIdLst>
    <p:sldId id="256" r:id="rId7"/>
    <p:sldId id="270"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lvl1pPr marL="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1pPr>
    <a:lvl2pPr marL="457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2pPr>
    <a:lvl3pPr marL="914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3pPr>
    <a:lvl4pPr marL="1371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4pPr>
    <a:lvl5pPr marL="18288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5pPr>
    <a:lvl6pPr marL="22860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6pPr>
    <a:lvl7pPr marL="2743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7pPr>
    <a:lvl8pPr marL="3200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8pPr>
    <a:lvl9pPr marL="3657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75915352" val="973" revOS="4"/>
      <pr:smFileRevision xmlns:pr="smNativeData" dt="1575915352" val="101"/>
      <pr:guideOptions xmlns:pr="smNativeData" dt="1575915352"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p:cViewPr varScale="1">
        <p:scale>
          <a:sx n="86" d="100"/>
          <a:sy n="86" d="100"/>
        </p:scale>
        <p:origin x="3588" y="167"/>
      </p:cViewPr>
      <p:guideLst x="0" y="0">
        <p:guide orient="horz" pos="2160"/>
        <p:guide pos="2880"/>
      </p:guideLst>
    </p:cSldViewPr>
  </p:slideViewPr>
  <p:outlineViewPr>
    <p:cViewPr>
      <p:scale>
        <a:sx n="303" d="100"/>
        <a:sy n="303" d="100"/>
      </p:scale>
      <p:origin x="0" y="0"/>
    </p:cViewPr>
  </p:outlineViewPr>
  <p:sorterViewPr>
    <p:cViewPr>
      <p:scale>
        <a:sx n="1" d="100"/>
        <a:sy n="1" d="100"/>
      </p:scale>
      <p:origin x="0" y="0"/>
    </p:cViewPr>
  </p:sorterViewPr>
  <p:notesViewPr>
    <p:cSldViewPr>
      <p:cViewPr>
        <p:scale>
          <a:sx n="86" d="100"/>
          <a:sy n="86" d="100"/>
        </p:scale>
        <p:origin x="3588" y="167"/>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QDtgY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QAgAAEAAAACYAAAAIAAAAP48AAAAAAAA="/>
              </a:ext>
            </a:extLst>
          </p:cNvSpPr>
          <p:nvPr>
            <p:ph type="hdr" sz="quarter"/>
          </p:nvPr>
        </p:nvSpPr>
        <p:spPr>
          <a:xfrm>
            <a:off x="0" y="0"/>
            <a:ext cx="2971800" cy="457200"/>
          </a:xfrm>
          <a:prstGeom prst="rect">
            <a:avLst/>
          </a:prstGeom>
        </p:spPr>
        <p:txBody>
          <a:bodyPr vert="horz" wrap="square" lIns="91440" tIns="45720" rIns="91440" bIns="45720" numCol="1" spcCol="215900" anchor="t">
            <a:prstTxWarp prst="textNoShape">
              <a:avLst/>
            </a:prstTxWarp>
          </a:bodyPr>
          <a:lstStyle>
            <a:lvl1pPr algn="l">
              <a:defRPr lang="es-es" sz="1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p>
        </p:txBody>
      </p:sp>
      <p:sp>
        <p:nvSpPr>
          <p:cNvPr id="3" name="2 Marcador de fecha"/>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QAgAAEAAAACYAAAAIAAAAP48AAAAAAAA="/>
              </a:ext>
            </a:extLst>
          </p:cNvSpPr>
          <p:nvPr>
            <p:ph type="dt" idx="1"/>
          </p:nvPr>
        </p:nvSpPr>
        <p:spPr>
          <a:xfrm>
            <a:off x="3884930" y="0"/>
            <a:ext cx="2971800" cy="457200"/>
          </a:xfrm>
          <a:prstGeom prst="rect">
            <a:avLst/>
          </a:prstGeom>
        </p:spPr>
        <p:txBody>
          <a:bodyPr vert="horz" wrap="square" lIns="91440" tIns="45720" rIns="91440" bIns="45720" numCol="1" spcCol="215900" anchor="t">
            <a:prstTxWarp prst="textNoShape">
              <a:avLst/>
            </a:prstTxWarp>
          </a:bodyPr>
          <a:lstStyle>
            <a:lvl1pPr algn="r">
              <a:defRPr lang="es-es" sz="1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DB84FB-B5D2-8E72-9C63-4327CA2D6A16}" type="datetime1">
              <a:t>09/12/2019</a:t>
            </a:fld>
          </a:p>
        </p:txBody>
      </p:sp>
      <p:sp>
        <p:nvSpPr>
          <p:cNvPr id="4" name="3 Marcador de imagen de diapositiva"/>
          <p:cNvSpPr>
            <a:spLocks noGrp="1" noChangeArrowheads="1"/>
            <a:extLst>
              <a:ext uri="smNativeData">
                <pr:smNativeData xmlns:pr="smNativeData" val="SMDATA_13_WI/uXR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gjAABQGQAAEAAAACYAAAAIAAAAvw8AAP8fAAA="/>
              </a:ext>
            </a:extLst>
          </p:cNvSpPr>
          <p:nvPr>
            <p:ph type="sldImg" idx="2"/>
          </p:nvPr>
        </p:nvSpPr>
        <p:spPr>
          <a:xfrm>
            <a:off x="1143000" y="685800"/>
            <a:ext cx="4572000" cy="34290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s-es"/>
            </a:pPr>
          </a:p>
        </p:txBody>
      </p:sp>
      <p:sp>
        <p:nvSpPr>
          <p:cNvPr id="5" name="4 Marcador de notas"/>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uBoAAPglAAAINAAAEAAAACYAAAAIAAAAPw8AAP8fAAA="/>
              </a:ext>
            </a:extLst>
          </p:cNvSpPr>
          <p:nvPr>
            <p:ph type="body" idx="3"/>
          </p:nvPr>
        </p:nvSpPr>
        <p:spPr>
          <a:xfrm>
            <a:off x="685800" y="4343400"/>
            <a:ext cx="5486400" cy="4114800"/>
          </a:xfrm>
          <a:prstGeom prst="rect">
            <a:avLst/>
          </a:prstGeom>
          <a:noFill/>
          <a:ln>
            <a:noFill/>
          </a:ln>
        </p:spPr>
        <p:txBody>
          <a:bodyPr vert="horz"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p>
        </p:txBody>
      </p:sp>
      <p:sp>
        <p:nvSpPr>
          <p:cNvPr id="6" name="5 Marcador de pie de págin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A+OAAAEAAAACYAAAAIAAAAv48AAP8fAAA="/>
              </a:ext>
            </a:extLst>
          </p:cNvSpPr>
          <p:nvPr>
            <p:ph type="ftr" sz="quarter" idx="4"/>
          </p:nvPr>
        </p:nvSpPr>
        <p:spPr>
          <a:xfrm>
            <a:off x="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l">
              <a:defRPr lang="es-es" sz="1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p>
        </p:txBody>
      </p:sp>
      <p:sp>
        <p:nvSpPr>
          <p:cNvPr id="7" name="6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A+OAAAEAAAACYAAAAIAAAAv48AAP8fAAA="/>
              </a:ext>
            </a:extLst>
          </p:cNvSpPr>
          <p:nvPr>
            <p:ph type="sldNum" sz="quarter" idx="5"/>
          </p:nvPr>
        </p:nvSpPr>
        <p:spPr>
          <a:xfrm>
            <a:off x="388493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r">
              <a:defRPr lang="es-es" sz="1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DBFE60-2ED2-8E08-9C63-D85DB02D6A8D}" type="slidenum">
              <a:t>‹Nº›</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s-es"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1 Marcador de imagen de diapositiva"/>
          <p:cNvSpPr>
            <a:spLocks noGrp="1" noChangeArrowheads="1"/>
            <a:extLst>
              <a:ext uri="smNativeData">
                <pr:smNativeData xmlns:pr="smNativeData" val="SMDATA_13_WI/uXRMAAAAlAAAAZAAAAC0AAAAAkAAAAEgAAACQAAAASAAAAAAAAAAB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gjAABQGQAAEAAAACYAAAAIAAAAAQAAAAAAAAA="/>
              </a:ext>
            </a:extLst>
          </p:cNvSpPr>
          <p:nvPr>
            <p:ph type="sldImg"/>
          </p:nvPr>
        </p:nvSpPr>
        <p:spPr>
          <a:xfrm>
            <a:off x="1143000" y="685800"/>
            <a:ext cx="4572000" cy="3429000"/>
          </a:xfrm>
        </p:spPr>
      </p:sp>
      <p:sp>
        <p:nvSpPr>
          <p:cNvPr id="3" name="2 Marcador de notas"/>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AQAAAAAAAAA="/>
              </a:ext>
            </a:extLst>
          </p:cNvSpPr>
          <p:nvPr>
            <p:ph type="body" idx="1"/>
          </p:nvPr>
        </p:nvSpPr>
        <p:spPr>
          <a:xfrm>
            <a:off x="685800" y="4343400"/>
            <a:ext cx="5486400" cy="4114800"/>
          </a:xfrm>
        </p:spPr>
        <p:txBody>
          <a:bodyPr/>
          <a:lstStyle/>
          <a:p>
            <a:pPr>
              <a:defRPr lang="es-es"/>
            </a:pPr>
          </a:p>
        </p:txBody>
      </p:sp>
      <p:sp>
        <p:nvSpPr>
          <p:cNvPr id="4" name="3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mFwAAbjUAAC4qAAA+OAAAEAAAACYAAAAIAAAAAQAAAAAAAAA="/>
              </a:ext>
            </a:extLst>
          </p:cNvSpPr>
          <p:nvPr>
            <p:ph type="sldNum" sz="quarter" idx="4294967295"/>
          </p:nvPr>
        </p:nvSpPr>
        <p:spPr>
          <a:xfrm>
            <a:off x="3884930" y="8685530"/>
            <a:ext cx="2971800" cy="457200"/>
          </a:xfrm>
        </p:spPr>
        <p:txBody>
          <a:bodyPr/>
          <a:lstStyle/>
          <a:p>
            <a:pPr>
              <a:defRPr lang="es-es"/>
            </a:pPr>
            <a:fld id="{3FDBEBDF-91D2-8E1D-9C63-6748A52D6A32}" type="slidenum">
              <a:t>5</a:t>
            </a:fld>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reserve="1">
  <p:cSld name="Diapositiva de título">
    <p:spTree>
      <p:nvGrpSpPr>
        <p:cNvPr id="1" name=""/>
        <p:cNvGrpSpPr/>
        <p:nvPr/>
      </p:nvGrpSpPr>
      <p:grpSpPr>
        <a:xfrm>
          <a:off x="0" y="0"/>
          <a:ext cx="0" cy="0"/>
          <a:chOff x="0" y="0"/>
          <a:chExt cx="0" cy="0"/>
        </a:xfrm>
      </p:grpSpPr>
      <p:sp>
        <p:nvSpPr>
          <p:cNvPr id="2" name="13 Título"/>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CAAANwIAAGA2AABFCwAAEAAAACYAAAAIAAAAgYAAAAAAAAA="/>
              </a:ext>
            </a:extLst>
          </p:cNvSpPr>
          <p:nvPr>
            <p:ph type="ctrTitle"/>
          </p:nvPr>
        </p:nvSpPr>
        <p:spPr>
          <a:xfrm>
            <a:off x="1432560" y="360045"/>
            <a:ext cx="7406640" cy="1471930"/>
          </a:xfrm>
        </p:spPr>
        <p:txBody>
          <a:bodyPr vert="horz" wrap="square" lIns="91440" tIns="45720" rIns="91440" bIns="45720" numCol="1" spcCol="215900" anchor="b">
            <a:prstTxWarp prst="textNoShape">
              <a:avLst/>
            </a:prstTxWarp>
          </a:bodyPr>
          <a:lstStyle>
            <a:lvl1pPr algn="l">
              <a:defRPr lang="es-es"/>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para modificar el estilo de título del patrón</a:t>
            </a:r>
            <a:endParaRPr lang="en-us"/>
          </a:p>
        </p:txBody>
      </p:sp>
      <p:sp>
        <p:nvSpPr>
          <p:cNvPr id="3" name="21 Subtítulo"/>
          <p:cNvSpPr>
            <a:spLocks noGrp="1" noChangeArrowheads="1"/>
            <a:extLst>
              <a:ext uri="smNativeData">
                <pr:smNativeData xmlns:pr="smNativeData" val="SMDATA_13_WI/uXRMAAAAlAAAAZAAAAA0AAAAAkAAAAAA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CAAAYQsAAGA2AAApFgAAEAAAACYAAAAIAAAAEYAAAAAAAAA="/>
              </a:ext>
            </a:extLst>
          </p:cNvSpPr>
          <p:nvPr>
            <p:ph type="subTitle" idx="1"/>
          </p:nvPr>
        </p:nvSpPr>
        <p:spPr>
          <a:xfrm>
            <a:off x="1432560" y="1849755"/>
            <a:ext cx="7406640" cy="1752600"/>
          </a:xfrm>
        </p:spPr>
        <p:txBody>
          <a:bodyPr vert="horz" wrap="square" lIns="91440" tIns="0" rIns="91440" bIns="45720" numCol="1" spcCol="215900" anchor="t">
            <a:prstTxWarp prst="textNoShape">
              <a:avLst/>
            </a:prstTxWarp>
          </a:bodyPr>
          <a:lstStyle>
            <a:lvl1pPr marL="27305" indent="0" algn="l">
              <a:buNone/>
              <a:defRPr lang="es-es" sz="2600">
                <a:solidFill>
                  <a:srgbClr val="36120A"/>
                </a:solidFill>
              </a:defRPr>
            </a:lvl1pPr>
            <a:lvl2pPr marL="457200" indent="0" algn="ctr">
              <a:buNone/>
              <a:defRPr lang="es-es"/>
            </a:lvl2pPr>
            <a:lvl3pPr marL="914400" indent="0" algn="ctr">
              <a:buNone/>
              <a:defRPr lang="es-es"/>
            </a:lvl3pPr>
            <a:lvl4pPr marL="1371600" indent="0" algn="ctr">
              <a:buNone/>
              <a:defRPr lang="es-es"/>
            </a:lvl4pPr>
            <a:lvl5pPr marL="1828800" indent="0" algn="ctr">
              <a:buNone/>
              <a:defRPr lang="es-es"/>
            </a:lvl5pPr>
            <a:lvl6pPr marL="2286000" indent="0" algn="ctr">
              <a:buNone/>
              <a:defRPr lang="es-es"/>
            </a:lvl6pPr>
            <a:lvl7pPr marL="2743200" indent="0" algn="ctr">
              <a:buNone/>
              <a:defRPr lang="es-es"/>
            </a:lvl7pPr>
            <a:lvl8pPr marL="3200400" indent="0" algn="ctr">
              <a:buNone/>
              <a:defRPr lang="es-es"/>
            </a:lvl8pPr>
            <a:lvl9pPr marL="3657600" indent="0" algn="ctr">
              <a:buNone/>
              <a:defRPr lang="es-es"/>
            </a:lvl9pPr>
          </a:lstStyle>
          <a:p>
            <a:pPr>
              <a:defRPr lang="es-es"/>
            </a:pPr>
            <a:r>
              <a:t>Haga clic para modificar el estilo de subtítulo del patrón</a:t>
            </a:r>
            <a:endParaRPr lang="en-us"/>
          </a:p>
        </p:txBody>
      </p:sp>
      <p:sp>
        <p:nvSpPr>
          <p:cNvPr id="4" name="6 Marcador de fech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DB97C1-8FD2-8E61-9C63-7934D92D6A2C}" type="datetime1">
              <a:t>09/12/2019</a:t>
            </a:fld>
          </a:p>
        </p:txBody>
      </p:sp>
      <p:sp>
        <p:nvSpPr>
          <p:cNvPr id="5" name="19 Marcador de pie de págin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9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DBE9B6-F8D2-8E1F-9C63-0E4AA72D6A5B}" type="slidenum">
              <a:t>‹Nº›</a:t>
            </a:fld>
          </a:p>
        </p:txBody>
      </p:sp>
      <p:sp>
        <p:nvSpPr>
          <p:cNvPr id="7" name="7 Elipse"/>
          <p:cNvSpPr>
            <a:extLst>
              <a:ext uri="smNativeData">
                <pr:smNativeData xmlns:pr="smNativeData" val="SMDATA_13_WI/uXRMAAAAlAAAAZgAAAA0AAAAAkAAAAEgAAACQAAAASAAAAAAAAAABAAAAAAAAAAEAAABQAAAAAAAAAAAA8D8AAAAAAADwPwAAAAAAAOA/AAAAAAAA4D8AAAAAAADgPwAAAAAAAOA/AAAAAAAA4D8AAAAAAADgPwAAAAAAAOA/AAAAAAAA4D8CAAAAjAAAAAEAAAAGAAAAAKzXANvz/wAQAAAABgAAAAAAAAAAAAAAAAAAAAAAAAAAAAAAZAAAAAEAAABAAAAAzv///7X///8AAAAAAAAAAAIAAAAyAAAAbMboAAYAAADE4/AAAAAAAAAAAAAAAAAAAAAAAAAAAAAAAAAAAAAAAAAAAAAAAAAAAAAAAAAAAAAAAAAAFAAAADwAAAABAAAAAAAAADGOpgAD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VAAMAAAAEAAAAAAAAAAAAAAAAAAAAAAAAAAeAAAAaAAAAAEAAAAAAAAAAAAAAAAAAAAAAAAAECcAABAnAAAAAAAAAAAAAAAAAAAAAAUPCgwAAAAAAAAoAAAAAAAAAGQAAAAAAAAAwMD/AAAAAABkAAAAMgAAAAAAAABkAAAAAAAAAH9/fwAKAAAAHwAAAFQAAAAArNcA2/P/AGzG6ADE4/AAAAAAAAAAAAAAAAAAAAAAAAAAAAAAAAAAMY6mAH9/fwDn3skDzMzMAMDA/wB/f38AAAAAAAAAAAAAAAAAAAAAAAAAAAAhAAAAGAAAABQAAACrBQAAsggAAPYGAAD+CQAAEAAAACYAAAAIAAAA//////////8="/>
              </a:ext>
            </a:extLst>
          </p:cNvSpPr>
          <p:nvPr/>
        </p:nvSpPr>
        <p:spPr>
          <a:xfrm>
            <a:off x="921385" y="1413510"/>
            <a:ext cx="210185" cy="210820"/>
          </a:xfrm>
          <a:prstGeom prst="ellipse">
            <a:avLst/>
          </a:prstGeom>
          <a:gradFill flip="none" rotWithShape="1">
            <a:gsLst>
              <a:gs pos="0">
                <a:srgbClr val="DBF3FF">
                  <a:alpha val="85000"/>
                </a:srgbClr>
              </a:gs>
              <a:gs pos="94000">
                <a:srgbClr val="C4E3F0">
                  <a:alpha val="88000"/>
                </a:srgbClr>
              </a:gs>
              <a:gs pos="50000">
                <a:srgbClr val="6CC6E8">
                  <a:alpha val="90000"/>
                </a:srgbClr>
              </a:gs>
              <a:gs pos="100000">
                <a:srgbClr val="00ACD7">
                  <a:alpha val="95000"/>
                </a:srgbClr>
              </a:gs>
            </a:gsLst>
            <a:path path="circle">
              <a:fillToRect l="25000" t="12500" r="75000" b="87500"/>
            </a:path>
            <a:tileRect/>
          </a:gradFill>
          <a:ln w="1905" cap="flat" cmpd="sng" algn="ctr">
            <a:solidFill>
              <a:srgbClr val="318EA6">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defRPr>
            </a:pPr>
            <a:endParaRPr lang="en-us"/>
          </a:p>
        </p:txBody>
      </p:sp>
      <p:sp>
        <p:nvSpPr>
          <p:cNvPr id="8" name="8 Elipse"/>
          <p:cNvSpPr>
            <a:extLst>
              <a:ext uri="smNativeData">
                <pr:smNativeData xmlns:pr="smNativeData" val="SMDATA_13_WI/uXRMAAAAlAAAAZgAAAA0AAAAAkAAAAEgAAACQAAAASAAAAAAAAAABAAAAAAAAAAEAAABQAAAAAAAAAAAA8D8AAAAAAADwPwAAAAAAAOA/AAAAAAAA4D8AAAAAAADgPwAAAAAAAOA/AAAAAAAA4D8AAAAAAADgPwAAAAAAAOA/AAAAAAAA4D8CAAAAjAAAAAAAAAAGAAAAm9buAMno8QAAAAAAAAAAAAAAAAAAAAAAAAAAAAAAAAAAAAAAZAAAAAEAAABAAAAAAAAAAAAAAAAAAAAAAAAAAAIAAAAyAAAAptvsAAMAAAC84O8AAAAAAAAAAAAAAAAAAAAAAAAAAAAAAAAAAAAAAAAAAAAAAAAAAAAAAAAAAAAAAAAAFAAAADwAAAABAAAAAAAAADGAlAAU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oAAAAAAAAAGQAAAAAAAAAwMD/AAAAAABkAAAAMgAAAAAAAABkAAAAAAAAAH9/fwAKAAAAHwAAAFQAAACb1u4AyejxAKbb7AC84O8AAAAAAAAAAAAAAAAAAAAAAAAAAAAAAAAAMYCUAH9/fwDn3skDzMzMAMDA/wB/f38AAAAAAAAAAAAAAAAAAAAAAAAAAAAhAAAAGAAAABQAAAAeBwAARggAAIMHAACrCAAAEAAAACYAAAAIAAAA//////////8="/>
              </a:ext>
            </a:extLst>
          </p:cNvSpPr>
          <p:nvPr/>
        </p:nvSpPr>
        <p:spPr>
          <a:xfrm>
            <a:off x="1156970" y="1344930"/>
            <a:ext cx="64135" cy="64135"/>
          </a:xfrm>
          <a:prstGeom prst="ellipse">
            <a:avLst/>
          </a:prstGeom>
          <a:noFill/>
          <a:ln w="12700" cap="flat" cmpd="sng" algn="ctr">
            <a:solidFill>
              <a:srgbClr val="318094">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defRPr>
            </a:pPr>
            <a:endParaRPr lang="en-us"/>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Título y texto vertical">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QEAAPU2AAC5CAAAEAAAACYAAAAIAAAAAAAAAAAAAAA="/>
              </a:ext>
            </a:extLst>
          </p:cNvSpPr>
          <p:nvPr>
            <p:ph type="title"/>
          </p:nvPr>
        </p:nvSpPr>
        <p:spPr/>
        <p:txBody>
          <a:bodyPr/>
          <a:lstStyle/>
          <a:p>
            <a:pPr>
              <a:defRPr lang="es-es"/>
            </a:pPr>
            <a:r>
              <a:t>Haga clic para modificar el estilo de título del patrón</a:t>
            </a:r>
            <a:endParaRPr lang="en-us"/>
          </a:p>
        </p:txBody>
      </p:sp>
      <p:sp>
        <p:nvSpPr>
          <p:cNvPr id="3" name="2 Marcador de texto vertical"/>
          <p:cNvSpPr>
            <a:spLocks noGrp="1" noChangeArrowheads="1"/>
            <a:extLst>
              <a:ext uri="smNativeData">
                <pr:smNativeData xmlns:pr="smNativeData" val="SMDATA_13_WI/uXR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6AgAAPU2AABwJgAAEAAAACYAAAAIAAAAAgAAAAAAAAA="/>
              </a:ext>
            </a:extLst>
          </p:cNvSpPr>
          <p:nvPr>
            <p:ph idx="1"/>
          </p:nvPr>
        </p:nvSpPr>
        <p:spPr/>
        <p:txBody>
          <a:bodyPr vert="vert"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fech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DB8254-1AD2-8E74-9C63-EC21CC2D6AB9}" type="datetime1">
              <a:t>09/12/2019</a:t>
            </a:fld>
          </a:p>
        </p:txBody>
      </p:sp>
      <p:sp>
        <p:nvSpPr>
          <p:cNvPr id="5" name="4 Marcador de pie de págin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5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DB80D2-9CD2-8E76-9C63-6A23CE2D6A3F}" type="slidenum">
              <a:t>‹Nº›</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noChangeArrowheads="1"/>
            <a:extLst>
              <a:ext uri="smNativeData">
                <pr:smNativeData xmlns:pr="smNativeData" val="SMDATA_13_WI/uXR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wKgAAsQEAAHA1AACwJQAAEAAAACYAAAAIAAAAAwAAAAAAAAA="/>
              </a:ext>
            </a:extLst>
          </p:cNvSpPr>
          <p:nvPr>
            <p:ph type="title"/>
          </p:nvPr>
        </p:nvSpPr>
        <p:spPr>
          <a:xfrm>
            <a:off x="6858000" y="274955"/>
            <a:ext cx="1828800" cy="5851525"/>
          </a:xfrm>
        </p:spPr>
        <p:txBody>
          <a:bodyPr vert="vert" wrap="square" lIns="91440" tIns="45720" rIns="91440" bIns="45720" numCol="1" spcCol="215900" anchor="ctr">
            <a:prstTxWarp prst="textNoShape">
              <a:avLst/>
            </a:prstTxWarp>
          </a:bodyPr>
          <a:lstStyle/>
          <a:p>
            <a:pPr>
              <a:defRPr lang="es-es"/>
            </a:pPr>
            <a:r>
              <a:t>Haga clic para modificar el estilo de título del patrón</a:t>
            </a:r>
            <a:endParaRPr lang="en-us"/>
          </a:p>
        </p:txBody>
      </p:sp>
      <p:sp>
        <p:nvSpPr>
          <p:cNvPr id="3" name="2 Marcador de texto vertical"/>
          <p:cNvSpPr>
            <a:spLocks noGrp="1" noChangeArrowheads="1"/>
            <a:extLst>
              <a:ext uri="smNativeData">
                <pr:smNativeData xmlns:pr="smNativeData" val="SMDATA_13_WI/uXR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BwAAsQEAAEApAACwJQAAEAAAACYAAAAIAAAAAwAAAAAAAAA="/>
              </a:ext>
            </a:extLst>
          </p:cNvSpPr>
          <p:nvPr>
            <p:ph idx="1"/>
          </p:nvPr>
        </p:nvSpPr>
        <p:spPr>
          <a:xfrm>
            <a:off x="1143000" y="274955"/>
            <a:ext cx="5562600" cy="5851525"/>
          </a:xfrm>
        </p:spPr>
        <p:txBody>
          <a:bodyPr vert="vert"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fech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DB99EC-A2D2-8E6F-9C63-543AD72D6A01}" type="datetime1">
              <a:t>09/12/2019</a:t>
            </a:fld>
          </a:p>
        </p:txBody>
      </p:sp>
      <p:sp>
        <p:nvSpPr>
          <p:cNvPr id="5" name="4 Marcador de pie de págin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5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RxTQ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DBCE10-5ED2-8E38-9C63-A86D802D6AFD}" type="slidenum">
              <a:t>‹Nº›</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ítulo y objetos">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QEAAPU2AAC5CAAAEAAAACYAAAAIAAAAAAAAAAAAAAA="/>
              </a:ext>
            </a:extLst>
          </p:cNvSpPr>
          <p:nvPr>
            <p:ph type="title"/>
          </p:nvPr>
        </p:nvSpPr>
        <p:spPr/>
        <p:txBody>
          <a:bodyPr/>
          <a:lstStyle/>
          <a:p>
            <a:pPr>
              <a:defRPr lang="es-es"/>
            </a:pPr>
            <a:r>
              <a:t>Haga clic para modificar el estilo de título del patrón</a:t>
            </a:r>
            <a:endParaRPr lang="en-us"/>
          </a:p>
        </p:txBody>
      </p:sp>
      <p:sp>
        <p:nvSpPr>
          <p:cNvPr id="3" name="2 Marcador de contenid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6AgAAPU2AABwJgAAEAAAACYAAAAIAAAAAAAAAAAAAAA="/>
              </a:ext>
            </a:extLst>
          </p:cNvSpPr>
          <p:nvPr>
            <p:ph idx="1"/>
          </p:nvPr>
        </p:nvSpPr>
        <p:spPr/>
        <p:txBody>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fech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DB8589-C7D2-8E73-9C63-3126CB2D6A64}" type="datetime1">
              <a:t>09/12/2019</a:t>
            </a:fld>
          </a:p>
        </p:txBody>
      </p:sp>
      <p:sp>
        <p:nvSpPr>
          <p:cNvPr id="5" name="4 Marcador de pie de págin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5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DB966C-22D2-8E60-9C63-D435D82D6A81}" type="slidenum">
              <a:t>‹Nº›</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secHead" preserve="1">
  <p:cSld name="Encabezado de sección">
    <p:spTree>
      <p:nvGrpSpPr>
        <p:cNvPr id="1" name=""/>
        <p:cNvGrpSpPr/>
        <p:nvPr/>
      </p:nvGrpSpPr>
      <p:grpSpPr>
        <a:xfrm>
          <a:off x="0" y="0"/>
          <a:ext cx="0" cy="0"/>
          <a:chOff x="0" y="0"/>
          <a:chExt cx="0" cy="0"/>
        </a:xfrm>
      </p:grpSpPr>
      <p:sp>
        <p:nvSpPr>
          <p:cNvPr id="2" name="6 Rectángulo"/>
          <p:cNvSpPr>
            <a:extLst>
              <a:ext uri="smNativeData">
                <pr:smNativeData xmlns:pr="smNativeData" val="SMDATA_13_WI/uXR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H9/fwAAAAADzMzMAMDA/wB/f38AAAAAAAAAAAAAAAAAAAAAAAAAAAAhAAAAGAAAABQAAAALDgAAAAAAADs4AAAwKgAAEAAAACYAAAAIAAAA//////////8="/>
              </a:ext>
            </a:extLst>
          </p:cNvSpPr>
          <p:nvPr/>
        </p:nvSpPr>
        <p:spPr>
          <a:xfrm>
            <a:off x="2282825" y="0"/>
            <a:ext cx="6858000" cy="6858000"/>
          </a:xfrm>
          <a:prstGeom prst="rect">
            <a:avLst/>
          </a:prstGeom>
          <a:solidFill>
            <a:schemeClr val="bg1"/>
          </a:solidFill>
          <a:ln>
            <a:noFill/>
          </a:ln>
          <a:effectLst/>
        </p:spPr>
        <p:txBody>
          <a:bodyPr vert="horz" wrap="square" lIns="91440" tIns="45720" rIns="91440" bIns="45720" numCol="1" spcCol="215900" anchor="ctr"/>
          <a:lstStyle/>
          <a:p>
            <a:pPr algn="ctr">
              <a:defRPr lang="es-es">
                <a:solidFill>
                  <a:srgbClr val="FFFFFF"/>
                </a:solidFill>
              </a:defRPr>
            </a:pPr>
            <a:endParaRPr lang="en-us"/>
          </a:p>
        </p:txBody>
      </p:sp>
      <p:sp>
        <p:nvSpPr>
          <p:cNvPr id="3" name="1 Títul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cDwAA/w8AADw3AAAPHgAAEAAAACYAAAAIAAAAgYAAAAAAAAA="/>
              </a:ext>
            </a:extLst>
          </p:cNvSpPr>
          <p:nvPr>
            <p:ph type="title"/>
          </p:nvPr>
        </p:nvSpPr>
        <p:spPr>
          <a:xfrm>
            <a:off x="2578100" y="2600325"/>
            <a:ext cx="6400800" cy="2286000"/>
          </a:xfrm>
        </p:spPr>
        <p:txBody>
          <a:bodyPr vert="horz" wrap="square" lIns="91440" tIns="45720" rIns="91440" bIns="45720" numCol="1" spcCol="215900" anchor="t">
            <a:prstTxWarp prst="textNoShape">
              <a:avLst/>
            </a:prstTxWarp>
          </a:bodyPr>
          <a:lstStyle>
            <a:lvl1pPr algn="l">
              <a:lnSpc>
                <a:spcPts val="4500"/>
              </a:lnSpc>
              <a:buNone/>
              <a:defRPr lang="es-es" sz="4000" b="1" cap="all"/>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cap="all"/>
            </a:pPr>
            <a:r>
              <a:t>Haga clic para modificar el estilo de título del patrón</a:t>
            </a:r>
            <a:endParaRPr lang="en-us" cap="all"/>
          </a:p>
        </p:txBody>
      </p:sp>
      <p:sp>
        <p:nvSpPr>
          <p:cNvPr id="4" name="2 Marcador de texto"/>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cDwAAkAYAADw3AADZDwAAEAAAACYAAAAIAAAAgYAAAAAAAAA="/>
              </a:ext>
            </a:extLst>
          </p:cNvSpPr>
          <p:nvPr>
            <p:ph idx="1"/>
          </p:nvPr>
        </p:nvSpPr>
        <p:spPr>
          <a:xfrm>
            <a:off x="2578100" y="1066800"/>
            <a:ext cx="6400800" cy="1509395"/>
          </a:xfrm>
        </p:spPr>
        <p:txBody>
          <a:bodyPr vert="horz" wrap="square" lIns="91440" tIns="45720" rIns="91440" bIns="45720" numCol="1" spcCol="215900" anchor="b">
            <a:prstTxWarp prst="textNoShape">
              <a:avLst/>
            </a:prstTxWarp>
          </a:bodyPr>
          <a:lstStyle>
            <a:lvl1pPr marL="18415" indent="0">
              <a:lnSpc>
                <a:spcPts val="2300"/>
              </a:lnSpc>
              <a:spcBef>
                <a:spcPts val="0"/>
              </a:spcBef>
              <a:buNone/>
              <a:defRPr lang="es-es" sz="2000">
                <a:solidFill>
                  <a:srgbClr val="36120A"/>
                </a:solidFill>
              </a:defRPr>
            </a:lvl1pPr>
            <a:lvl2pPr>
              <a:buNone/>
              <a:defRPr lang="es-es" sz="1800">
                <a:solidFill>
                  <a:srgbClr val="8C8C8C"/>
                </a:solidFill>
              </a:defRPr>
            </a:lvl2pPr>
            <a:lvl3pPr>
              <a:buNone/>
              <a:defRPr lang="es-es" sz="1600">
                <a:solidFill>
                  <a:srgbClr val="8C8C8C"/>
                </a:solidFill>
              </a:defRPr>
            </a:lvl3pPr>
            <a:lvl4pPr>
              <a:buNone/>
              <a:defRPr lang="es-es" sz="1400">
                <a:solidFill>
                  <a:srgbClr val="8C8C8C"/>
                </a:solidFill>
              </a:defRPr>
            </a:lvl4pPr>
            <a:lvl5pPr>
              <a:buNone/>
              <a:defRPr lang="es-es" sz="1400">
                <a:solidFill>
                  <a:srgbClr val="8C8C8C"/>
                </a:solidFill>
              </a:defRPr>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5" name="3 Marcador de fech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DBFC8A-C4D2-8E0A-9C63-325FB22D6A67}" type="datetime1">
              <a:t>09/12/2019</a:t>
            </a:fld>
          </a:p>
        </p:txBody>
      </p:sp>
      <p:sp>
        <p:nvSpPr>
          <p:cNvPr id="6" name="4 Marcador de pie de págin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7" name="5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DBDA4B-05D2-8E2C-9C63-F379942D6AA6}" type="slidenum">
              <a:t>‹Nº›</a:t>
            </a:fld>
          </a:p>
        </p:txBody>
      </p:sp>
      <p:sp>
        <p:nvSpPr>
          <p:cNvPr id="8" name="9 Rectángulo"/>
          <p:cNvSpPr>
            <a:extLst>
              <a:ext uri="smNativeData">
                <pr:smNativeData xmlns:pr="smNativeData" val="SMDATA_13_WI/uXR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QAAAAAAAAAAAAAAAAAAAAEAAAB1cGQASwAAAMT///8AAAAAZAAAAGQAAAAAAAAAy8vLAEsAAADE////AAAAAGQAAABkAAAAAAAAABcAAAAUAAAAAAAAAAAAAAD/fwAA/38AAAAAAAAJAAAABAAAAAAAAAAMAAAAEAAAAAAAAAAAAAAAAAAAAAAAAAAeAAAAaAAAAAAAAAAAAAAAAAAAAAAAAAAAAAAAECcAABAnAAAAAAAAAAAAAAAAAAAAAAAAAAAAAAAAAAAAAAAAAAAAAD0AAAAAAAAAwMD/AAAAAABkAAAAMgAAAAAAAABkAAAAAAAAAH9/fwAKAAAAHwAAAFQAAAAAAAABAAAAAQAAAAAAAAAAAAAAAAAAAAAAAAAAAAAAAAAAAAAAAAAA////AH9/fwB1cGQAy8vLAMDA/wB/f38AAAAAAAAAAAAAAAAAAAAAAAAAAAAhAAAAGAAAABQAAAAQDgAAAAAAAIgOAAAwKgAAEAAAACYAAAAIAAAA//////////8="/>
              </a:ext>
            </a:extLst>
          </p:cNvSpPr>
          <p:nvPr/>
        </p:nvSpPr>
        <p:spPr>
          <a:xfrm>
            <a:off x="2286000" y="0"/>
            <a:ext cx="76200" cy="6858000"/>
          </a:xfrm>
          <a:prstGeom prst="rect">
            <a:avLst/>
          </a:prstGeom>
          <a:solidFill>
            <a:schemeClr val="bg1"/>
          </a:solidFill>
          <a:ln>
            <a:noFill/>
          </a:ln>
          <a:effectLst>
            <a:outerShdw blurRad="38735" dist="38100" dir="10800000" algn="tl">
              <a:srgbClr val="757064">
                <a:alpha val="25000"/>
              </a:srgbClr>
            </a:outerShdw>
          </a:effectLst>
        </p:spPr>
        <p:txBody>
          <a:bodyPr vert="horz" wrap="square" lIns="91440" tIns="45720" rIns="91440" bIns="45720" numCol="1" spcCol="215900" anchor="ctr"/>
          <a:lstStyle/>
          <a:p>
            <a:pPr algn="ctr">
              <a:defRPr lang="es-es">
                <a:solidFill>
                  <a:srgbClr val="FFFFFF"/>
                </a:solidFill>
              </a:defRPr>
            </a:pPr>
            <a:endParaRPr lang="en-us"/>
          </a:p>
        </p:txBody>
      </p:sp>
      <p:sp>
        <p:nvSpPr>
          <p:cNvPr id="9" name="7 Elipse"/>
          <p:cNvSpPr>
            <a:extLst>
              <a:ext uri="smNativeData">
                <pr:smNativeData xmlns:pr="smNativeData" val="SMDATA_13_WI/uXRMAAAAlAAAAZgAAAA0AAAAAkAAAAEgAAACQAAAASAAAAAAAAAABAAAAAAAAAAEAAABQAAAAAAAAAAAA8D8AAAAAAADwPwAAAAAAAOA/AAAAAAAA4D8AAAAAAADgPwAAAAAAAOA/AAAAAAAA4D8AAAAAAADgPwAAAAAAAOA/AAAAAAAA4D8CAAAAjAAAAAEAAAAGAAAAAKzXANvz/wAQAAAABgAAAAAAAAAAAAAAAAAAAAAAAAAAAAAAZAAAAAEAAABAAAAAzv///7X///8AAAAAAAAAAAIAAAAyAAAAbMboAAYAAADE4/AAAAAAAAAAAAAAAAAAAAAAAAAAAAAAAAAAAAAAAAAAAAAAAAAAAAAAAAAAAAAAAAAAFAAAADwAAAABAAAAAAAAADGOpgAD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EAAAAAAAAAAAAAAAAAAAAAAAAAECcAABAnAAAAAAAAAAAAAAAAAAAAAAUPCgwAAAAAAAAoAAAAAAAAAGQAAAAAAAAAwMD/AAAAAABkAAAAMgAAAAAAAABkAAAAAAAAAH9/fwAKAAAAHwAAAFQAAAAArNcA2/P/AGzG6ADE4/AAAAAAAAAAAAAAAAAAAAAAAAAAAAAAAAAAMY6mAH9/fwAAAAADzMzMAMDA/wB/f38AAAAAAAAAAAAAAAAAAAAAAAAAAAAhAAAAGAAAABQAAABdDQAAUREAAKgOAACcEgAAEAAAACYAAAAIAAAA//////////8="/>
              </a:ext>
            </a:extLst>
          </p:cNvSpPr>
          <p:nvPr/>
        </p:nvSpPr>
        <p:spPr>
          <a:xfrm>
            <a:off x="2172335" y="2814955"/>
            <a:ext cx="210185" cy="210185"/>
          </a:xfrm>
          <a:prstGeom prst="ellipse">
            <a:avLst/>
          </a:prstGeom>
          <a:gradFill flip="none" rotWithShape="1">
            <a:gsLst>
              <a:gs pos="0">
                <a:srgbClr val="DBF3FF">
                  <a:alpha val="85000"/>
                </a:srgbClr>
              </a:gs>
              <a:gs pos="94000">
                <a:srgbClr val="C4E3F0">
                  <a:alpha val="88000"/>
                </a:srgbClr>
              </a:gs>
              <a:gs pos="50000">
                <a:srgbClr val="6CC6E8">
                  <a:alpha val="90000"/>
                </a:srgbClr>
              </a:gs>
              <a:gs pos="100000">
                <a:srgbClr val="00ACD7">
                  <a:alpha val="95000"/>
                </a:srgbClr>
              </a:gs>
            </a:gsLst>
            <a:path path="circle">
              <a:fillToRect l="25000" t="12500" r="75000" b="87500"/>
            </a:path>
            <a:tileRect/>
          </a:gradFill>
          <a:ln w="1905" cap="flat" cmpd="sng" algn="ctr">
            <a:solidFill>
              <a:srgbClr val="318EA6">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defRPr>
            </a:pPr>
            <a:endParaRPr lang="en-us"/>
          </a:p>
        </p:txBody>
      </p:sp>
      <p:sp>
        <p:nvSpPr>
          <p:cNvPr id="10" name="8 Elipse"/>
          <p:cNvSpPr>
            <a:extLst>
              <a:ext uri="smNativeData">
                <pr:smNativeData xmlns:pr="smNativeData" val="SMDATA_13_WI/uXRMAAAAlAAAAZgAAAA0AAAAAkAAAAEgAAACQAAAASAAAAAAAAAABAAAAAAAAAAEAAABQAAAAAAAAAAAA8D8AAAAAAADwPwAAAAAAAOA/AAAAAAAA4D8AAAAAAADgPwAAAAAAAOA/AAAAAAAA4D8AAAAAAADgPwAAAAAAAOA/AAAAAAAA4D8CAAAAjAAAAAAAAAAGAAAAm9buAMno8QAAAAAAAAAAAAAAAAAAAAAAAAAAAAAAAAAAAAAAZAAAAAEAAABAAAAAAAAAAAAAAAAAAAAAAAAAAAIAAAAyAAAAptvsAAMAAAC84O8AAAAAAAAAAAAAAAAAAAAAAAAAAAAAAAAAAAAAAAAAAAAAAAAAAAAAAAAAAAAAAAAAFAAAADwAAAABAAAAAAAAADGAlAAU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oAAAAAAAAAGQAAAAAAAAAwMD/AAAAAABkAAAAMgAAAAAAAABkAAAAAAAAAH9/fwAKAAAAHwAAAFQAAACb1u4AyejxAKbb7AC84O8AAAAAAAAAAAAAAAAAAAAAAAAAAAAAAAAAMYCUAH9/fwAAAAADzMzMAMDA/wB/f38AAAAAAAAAAAAAAAAAAAAAAAAAAAAhAAAAGAAAABQAAADQDgAA5BAAADUPAABJEQAAEAAAACYAAAAIAAAA//////////8="/>
              </a:ext>
            </a:extLst>
          </p:cNvSpPr>
          <p:nvPr/>
        </p:nvSpPr>
        <p:spPr>
          <a:xfrm>
            <a:off x="2407920" y="2745740"/>
            <a:ext cx="64135" cy="64135"/>
          </a:xfrm>
          <a:prstGeom prst="ellipse">
            <a:avLst/>
          </a:prstGeom>
          <a:noFill/>
          <a:ln w="12700" cap="flat" cmpd="sng" algn="ctr">
            <a:solidFill>
              <a:srgbClr val="318094">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defRPr>
            </a:pPr>
            <a:endParaRPr lang="en-us"/>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Dos objetos">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AEAAPU2AAC4CAAAEAAAACYAAAAIAAAAAQAAAAAAAAA="/>
              </a:ext>
            </a:extLst>
          </p:cNvSpPr>
          <p:nvPr>
            <p:ph type="title"/>
          </p:nvPr>
        </p:nvSpPr>
        <p:spPr>
          <a:xfrm>
            <a:off x="1435735" y="274320"/>
            <a:ext cx="7498080" cy="1143000"/>
          </a:xfrm>
        </p:spPr>
        <p:txBody>
          <a:bodyPr/>
          <a:lstStyle/>
          <a:p>
            <a:pPr>
              <a:defRPr lang="es-es"/>
            </a:pPr>
            <a:r>
              <a:t>Haga clic para modificar el estilo de título del patrón</a:t>
            </a:r>
            <a:endParaRPr lang="en-us"/>
          </a:p>
        </p:txBody>
      </p:sp>
      <p:sp>
        <p:nvSpPr>
          <p:cNvPr id="3" name="2 Marcador de contenid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YAkAAFUfAAAQJgAAEAAAACYAAAAIAAAAAYAAAAAAAAA="/>
              </a:ext>
            </a:extLst>
          </p:cNvSpPr>
          <p:nvPr>
            <p:ph idx="1"/>
          </p:nvPr>
        </p:nvSpPr>
        <p:spPr>
          <a:xfrm>
            <a:off x="1435735" y="1524000"/>
            <a:ext cx="3657600" cy="4663440"/>
          </a:xfrm>
        </p:spPr>
        <p:txBody>
          <a:bodyPr/>
          <a:lstStyle>
            <a:lvl1pPr>
              <a:defRPr lang="es-es" sz="2800"/>
            </a:lvl1pPr>
            <a:lvl2pPr>
              <a:defRPr lang="es-es" sz="2400"/>
            </a:lvl2pPr>
            <a:lvl3pPr>
              <a:defRPr lang="es-es" sz="2000"/>
            </a:lvl3pPr>
            <a:lvl4pPr>
              <a:defRPr lang="es-es" sz="1800"/>
            </a:lvl4pPr>
            <a:lvl5pPr>
              <a:defRPr lang="es-es" sz="18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contenid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1IAAAYAkAAPU2AAAQJgAAEAAAACYAAAAIAAAAAYAAAAAAAAA="/>
              </a:ext>
            </a:extLst>
          </p:cNvSpPr>
          <p:nvPr>
            <p:ph idx="2"/>
          </p:nvPr>
        </p:nvSpPr>
        <p:spPr>
          <a:xfrm>
            <a:off x="5276215" y="1524000"/>
            <a:ext cx="3657600" cy="4663440"/>
          </a:xfrm>
        </p:spPr>
        <p:txBody>
          <a:bodyPr/>
          <a:lstStyle>
            <a:lvl1pPr>
              <a:defRPr lang="es-es" sz="2800"/>
            </a:lvl1pPr>
            <a:lvl2pPr>
              <a:defRPr lang="es-es" sz="2400"/>
            </a:lvl2pPr>
            <a:lvl3pPr>
              <a:defRPr lang="es-es" sz="2000"/>
            </a:lvl3pPr>
            <a:lvl4pPr>
              <a:defRPr lang="es-es" sz="1800"/>
            </a:lvl4pPr>
            <a:lvl5pPr>
              <a:defRPr lang="es-es" sz="18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5" name="4 Marcador de fech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DBE67A-34D2-8E10-9C63-C245A82D6A97}" type="datetime1">
              <a:t>09/12/2019</a:t>
            </a:fld>
          </a:p>
        </p:txBody>
      </p:sp>
      <p:sp>
        <p:nvSpPr>
          <p:cNvPr id="6" name="5 Marcador de pie de págin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7" name="6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DBEEAC-E2D2-8E18-9C63-144DA02D6A41}" type="slidenum">
              <a:t>‹Nº›</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vx8AAHA1AADHJgAAEAAAACYAAAAIAAAAAYAAAAAAAAA="/>
              </a:ext>
            </a:extLst>
          </p:cNvSpPr>
          <p:nvPr>
            <p:ph type="title"/>
          </p:nvPr>
        </p:nvSpPr>
        <p:spPr>
          <a:xfrm>
            <a:off x="457200" y="5160645"/>
            <a:ext cx="8229600" cy="1143000"/>
          </a:xfrm>
        </p:spPr>
        <p:txBody>
          <a:bodyPr/>
          <a:lstStyle>
            <a:lvl1pPr algn="ctr">
              <a:defRPr lang="es-es" sz="4500" b="1" baseline="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para modificar el estilo de título del patrón</a:t>
            </a:r>
            <a:endParaRPr lang="en-us"/>
          </a:p>
        </p:txBody>
      </p:sp>
      <p:sp>
        <p:nvSpPr>
          <p:cNvPr id="3" name="2 Marcador de text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AAAAX9/fwAAAAADzMzMAMDA/wB/f38AAAAAAAAAAAAAAAAAAAAAAAAAAAAhAAAAGAAAABQAAADQAgAABQIAAJAbAAD1BQAAEAAAACYAAAAIAAAAgYAAAP8fAAA="/>
              </a:ext>
            </a:extLst>
          </p:cNvSpPr>
          <p:nvPr>
            <p:ph idx="1"/>
          </p:nvPr>
        </p:nvSpPr>
        <p:spPr>
          <a:xfrm>
            <a:off x="457200" y="328295"/>
            <a:ext cx="4023360" cy="640080"/>
          </a:xfrm>
          <a:solidFill>
            <a:schemeClr val="bg1"/>
          </a:solidFill>
          <a:ln w="10795" cap="flat" cmpd="sng" algn="ctr">
            <a:solidFill>
              <a:schemeClr val="bg1"/>
            </a:solidFill>
            <a:prstDash val="solid"/>
            <a:headEnd type="none"/>
            <a:tailEnd type="none"/>
          </a:ln>
        </p:spPr>
        <p:txBody>
          <a:bodyPr vert="horz" wrap="square" lIns="91440" tIns="45720" rIns="91440" bIns="45720" numCol="1" spcCol="215900" anchor="ctr">
            <a:prstTxWarp prst="textNoShape">
              <a:avLst/>
            </a:prstTxWarp>
          </a:bodyPr>
          <a:lstStyle>
            <a:lvl1pPr marL="64135" indent="0" algn="l">
              <a:lnSpc>
                <a:spcPct val="100000"/>
              </a:lnSpc>
              <a:spcBef>
                <a:spcPts val="100"/>
              </a:spcBef>
              <a:buNone/>
              <a:defRPr lang="es-es" sz="1900" b="0">
                <a:solidFill>
                  <a:schemeClr val="tx1"/>
                </a:solidFill>
              </a:defRPr>
            </a:lvl1pPr>
            <a:lvl2pPr>
              <a:buNone/>
              <a:defRPr lang="es-es" sz="2000" b="1"/>
            </a:lvl2pPr>
            <a:lvl3pPr>
              <a:buNone/>
              <a:defRPr lang="es-es" sz="1800" b="1"/>
            </a:lvl3pPr>
            <a:lvl4pPr>
              <a:buNone/>
              <a:defRPr lang="es-es" sz="1600" b="1"/>
            </a:lvl4pPr>
            <a:lvl5pPr>
              <a:buNone/>
              <a:defRPr lang="es-es" sz="1600" b="1"/>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4" name="3 Marcador de text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AAAAX9/fwAAAAADzMzMAMDA/wB/f38AAAAAAAAAAAAAAAAAAAAAAAAAAAAhAAAAGAAAABQAAACwHAAABQIAAHA1AAD1BQAAEAAAACYAAAAIAAAAgYAAAP8fAAA="/>
              </a:ext>
            </a:extLst>
          </p:cNvSpPr>
          <p:nvPr>
            <p:ph idx="3"/>
          </p:nvPr>
        </p:nvSpPr>
        <p:spPr>
          <a:xfrm>
            <a:off x="4663440" y="328295"/>
            <a:ext cx="4023360" cy="640080"/>
          </a:xfrm>
          <a:solidFill>
            <a:schemeClr val="bg1"/>
          </a:solidFill>
          <a:ln w="10795" cap="flat" cmpd="sng" algn="ctr">
            <a:solidFill>
              <a:schemeClr val="bg1"/>
            </a:solidFill>
            <a:prstDash val="solid"/>
            <a:headEnd type="none"/>
            <a:tailEnd type="none"/>
          </a:ln>
        </p:spPr>
        <p:txBody>
          <a:bodyPr vert="horz" wrap="square" lIns="91440" tIns="45720" rIns="91440" bIns="45720" numCol="1" spcCol="215900" anchor="ctr">
            <a:prstTxWarp prst="textNoShape">
              <a:avLst/>
            </a:prstTxWarp>
          </a:bodyPr>
          <a:lstStyle>
            <a:lvl1pPr marL="64135" indent="0" algn="l">
              <a:lnSpc>
                <a:spcPct val="100000"/>
              </a:lnSpc>
              <a:spcBef>
                <a:spcPts val="100"/>
              </a:spcBef>
              <a:buNone/>
              <a:defRPr lang="es-es" sz="1900" b="0">
                <a:solidFill>
                  <a:schemeClr val="tx1"/>
                </a:solidFill>
              </a:defRPr>
            </a:lvl1pPr>
            <a:lvl2pPr>
              <a:buNone/>
              <a:defRPr lang="es-es" sz="2000" b="1"/>
            </a:lvl2pPr>
            <a:lvl3pPr>
              <a:buNone/>
              <a:defRPr lang="es-es" sz="1800" b="1"/>
            </a:lvl3pPr>
            <a:lvl4pPr>
              <a:buNone/>
              <a:defRPr lang="es-es" sz="1600" b="1"/>
            </a:lvl4pPr>
            <a:lvl5pPr>
              <a:buNone/>
              <a:defRPr lang="es-es" sz="1600" b="1"/>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5" name="4 Marcador de contenid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w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X9/fwAAAAADzMzMAMDA/wB/f38AAAAAAAAAAAAAAAAAAAAAAAAAAAAhAAAAGAAAABQAAADQAgAA9wUAAJAbAABHHwAAEAAAACYAAAAIAAAAAYAAAIAfAAA="/>
              </a:ext>
            </a:extLst>
          </p:cNvSpPr>
          <p:nvPr>
            <p:ph idx="2"/>
          </p:nvPr>
        </p:nvSpPr>
        <p:spPr>
          <a:xfrm>
            <a:off x="457200" y="969645"/>
            <a:ext cx="4023360" cy="4114800"/>
          </a:xfrm>
          <a:ln w="10795" cap="flat" cmpd="sng" algn="ctr">
            <a:solidFill>
              <a:schemeClr val="bg1"/>
            </a:solidFill>
            <a:prstDash val="dash"/>
            <a:headEnd type="none"/>
            <a:tailEnd type="none"/>
          </a:ln>
        </p:spPr>
        <p:txBody>
          <a:bodyPr/>
          <a:lstStyle>
            <a:lvl1pPr marL="393065" indent="-274320">
              <a:lnSpc>
                <a:spcPct val="100000"/>
              </a:lnSpc>
              <a:spcBef>
                <a:spcPts val="700"/>
              </a:spcBef>
              <a:defRPr lang="es-es" sz="2400"/>
            </a:lvl1pPr>
            <a:lvl2pPr>
              <a:lnSpc>
                <a:spcPct val="100000"/>
              </a:lnSpc>
              <a:spcBef>
                <a:spcPts val="700"/>
              </a:spcBef>
              <a:defRPr lang="es-es" sz="2000"/>
            </a:lvl2pPr>
            <a:lvl3pPr>
              <a:lnSpc>
                <a:spcPct val="100000"/>
              </a:lnSpc>
              <a:spcBef>
                <a:spcPts val="700"/>
              </a:spcBef>
              <a:defRPr lang="es-es" sz="1800"/>
            </a:lvl3pPr>
            <a:lvl4pPr>
              <a:lnSpc>
                <a:spcPct val="100000"/>
              </a:lnSpc>
              <a:spcBef>
                <a:spcPts val="700"/>
              </a:spcBef>
              <a:defRPr lang="es-es" sz="1600"/>
            </a:lvl4pPr>
            <a:lvl5pPr>
              <a:lnSpc>
                <a:spcPct val="100000"/>
              </a:lnSpc>
              <a:spcBef>
                <a:spcPts val="700"/>
              </a:spcBef>
              <a:defRPr lang="es-es" sz="16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6" name="5 Marcador de contenid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w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X9/fwAAAAADzMzMAMDA/wB/f38AAAAAAAAAAAAAAAAAAAAAAAAAAAAhAAAAGAAAABQAAACwHAAA9wUAAHA1AABHHwAAEAAAACYAAAAIAAAAAYAAAIAfAAA="/>
              </a:ext>
            </a:extLst>
          </p:cNvSpPr>
          <p:nvPr>
            <p:ph idx="4"/>
          </p:nvPr>
        </p:nvSpPr>
        <p:spPr>
          <a:xfrm>
            <a:off x="4663440" y="969645"/>
            <a:ext cx="4023360" cy="4114800"/>
          </a:xfrm>
          <a:ln w="10795" cap="flat" cmpd="sng" algn="ctr">
            <a:solidFill>
              <a:schemeClr val="bg1"/>
            </a:solidFill>
            <a:prstDash val="dash"/>
            <a:headEnd type="none"/>
            <a:tailEnd type="none"/>
          </a:ln>
        </p:spPr>
        <p:txBody>
          <a:bodyPr/>
          <a:lstStyle>
            <a:lvl1pPr marL="393065" indent="-274320">
              <a:lnSpc>
                <a:spcPct val="100000"/>
              </a:lnSpc>
              <a:spcBef>
                <a:spcPts val="700"/>
              </a:spcBef>
              <a:defRPr lang="es-es" sz="2400"/>
            </a:lvl1pPr>
            <a:lvl2pPr>
              <a:lnSpc>
                <a:spcPct val="100000"/>
              </a:lnSpc>
              <a:spcBef>
                <a:spcPts val="700"/>
              </a:spcBef>
              <a:defRPr lang="es-es" sz="2000"/>
            </a:lvl2pPr>
            <a:lvl3pPr>
              <a:lnSpc>
                <a:spcPct val="100000"/>
              </a:lnSpc>
              <a:spcBef>
                <a:spcPts val="700"/>
              </a:spcBef>
              <a:defRPr lang="es-es" sz="1800"/>
            </a:lvl3pPr>
            <a:lvl4pPr>
              <a:lnSpc>
                <a:spcPct val="100000"/>
              </a:lnSpc>
              <a:spcBef>
                <a:spcPts val="700"/>
              </a:spcBef>
              <a:defRPr lang="es-es" sz="1600"/>
            </a:lvl4pPr>
            <a:lvl5pPr>
              <a:lnSpc>
                <a:spcPct val="100000"/>
              </a:lnSpc>
              <a:spcBef>
                <a:spcPts val="700"/>
              </a:spcBef>
              <a:defRPr lang="es-es" sz="16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7" name="6 Marcador de fech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DBC087-C9D2-8E36-9C63-3F638E2D6A6A}" type="datetime1">
              <a:t>09/12/2019</a:t>
            </a:fld>
          </a:p>
        </p:txBody>
      </p:sp>
      <p:sp>
        <p:nvSpPr>
          <p:cNvPr id="8" name="7 Marcador de pie de págin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9" name="8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DB88E1-AFD2-8E7E-9C63-592BC62D6A0C}" type="slidenum">
              <a:t>‹Nº›</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Sólo el título">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AEAAPU2AAC4CAAAEAAAACYAAAAIAAAAAQAAAAAAAAA="/>
              </a:ext>
            </a:extLst>
          </p:cNvSpPr>
          <p:nvPr>
            <p:ph type="title"/>
          </p:nvPr>
        </p:nvSpPr>
        <p:spPr>
          <a:xfrm>
            <a:off x="1435735" y="274320"/>
            <a:ext cx="7498080" cy="1143000"/>
          </a:xfrm>
        </p:spPr>
        <p:txBody>
          <a:bodyPr/>
          <a:lstStyle/>
          <a:p>
            <a:pPr>
              <a:defRPr lang="es-es"/>
            </a:pPr>
            <a:r>
              <a:t>Haga clic para modificar el estilo de título del patrón</a:t>
            </a:r>
            <a:endParaRPr lang="en-us"/>
          </a:p>
        </p:txBody>
      </p:sp>
      <p:sp>
        <p:nvSpPr>
          <p:cNvPr id="3" name="2 Marcador de fech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DBFCE3-ADD2-8E0A-9C63-5B5FB22D6A0E}" type="datetime1">
              <a:t>09/12/2019</a:t>
            </a:fld>
          </a:p>
        </p:txBody>
      </p:sp>
      <p:sp>
        <p:nvSpPr>
          <p:cNvPr id="4" name="3 Marcador de pie de págin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5" name="4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DB8BDE-90D2-8E7D-9C63-6628C52D6A33}" type="slidenum">
              <a:t>‹Nº›</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blank" preserve="1">
  <p:cSld name="En blanco">
    <p:spTree>
      <p:nvGrpSpPr>
        <p:cNvPr id="1" name=""/>
        <p:cNvGrpSpPr/>
        <p:nvPr/>
      </p:nvGrpSpPr>
      <p:grpSpPr>
        <a:xfrm>
          <a:off x="0" y="0"/>
          <a:ext cx="0" cy="0"/>
          <a:chOff x="0" y="0"/>
          <a:chExt cx="0" cy="0"/>
        </a:xfrm>
      </p:grpSpPr>
      <p:sp>
        <p:nvSpPr>
          <p:cNvPr id="2" name="4 Rectángulo"/>
          <p:cNvSpPr>
            <a:extLst>
              <a:ext uri="smNativeData">
                <pr:smNativeData xmlns:pr="smNativeData" val="SMDATA_13_WI/uXR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H9/fwAAAAADzMzMAMDA/wB/f38AAAAAAAAAAAAAAAAAAAAAAAAAAAAhAAAAGAAAABQAAAA+BgAAAAAAAEA4AAAwKgAAEAAAACYAAAAIAAAA//////////8="/>
              </a:ext>
            </a:extLst>
          </p:cNvSpPr>
          <p:nvPr/>
        </p:nvSpPr>
        <p:spPr>
          <a:xfrm>
            <a:off x="1014730" y="0"/>
            <a:ext cx="8129270" cy="6858000"/>
          </a:xfrm>
          <a:prstGeom prst="rect">
            <a:avLst/>
          </a:prstGeom>
          <a:solidFill>
            <a:schemeClr val="bg1"/>
          </a:solidFill>
          <a:ln>
            <a:noFill/>
          </a:ln>
          <a:effectLst/>
        </p:spPr>
        <p:txBody>
          <a:bodyPr vert="horz" wrap="square" lIns="91440" tIns="45720" rIns="91440" bIns="45720" numCol="1" spcCol="215900" anchor="ctr"/>
          <a:lstStyle/>
          <a:p>
            <a:pPr algn="ctr">
              <a:defRPr lang="es-es">
                <a:solidFill>
                  <a:srgbClr val="FFFFFF"/>
                </a:solidFill>
              </a:defRPr>
            </a:pPr>
            <a:endParaRPr lang="en-us"/>
          </a:p>
        </p:txBody>
      </p:sp>
      <p:sp>
        <p:nvSpPr>
          <p:cNvPr id="3" name="1 Marcador de fech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DBE870-3ED2-8E1E-9C63-C84BA62D6A9D}" type="datetime1">
              <a:t>09/12/2019</a:t>
            </a:fld>
          </a:p>
        </p:txBody>
      </p:sp>
      <p:sp>
        <p:nvSpPr>
          <p:cNvPr id="4" name="2 Marcador de pie de págin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5" name="3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DB99AC-E2D2-8E6F-9C63-143AD72D6A41}" type="slidenum">
              <a:t>‹Nº›</a:t>
            </a:fld>
          </a:p>
        </p:txBody>
      </p:sp>
      <p:sp>
        <p:nvSpPr>
          <p:cNvPr id="6" name="5 Rectángulo"/>
          <p:cNvSpPr>
            <a:extLst>
              <a:ext uri="smNativeData">
                <pr:smNativeData xmlns:pr="smNativeData" val="SMDATA_13_WI/uXR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QAAAAAAAAAAAAAAAAAAAAEAAAB1cGQASwAAAMT///8AAAAAZAAAAGQAAAAAAAAAy8vLAEsAAADE////AAAAAGQAAABkAAAAAAAAABcAAAAUAAAAAAAAAAAAAAD/fwAA/38AAAAAAAAJAAAABAAAAAAAAAAMAAAAEAAAAAAAAAAAAAAAAAAAAAAAAAAeAAAAaAAAAAAAAAAAAAAAAAAAAAAAAAAAAAAAECcAABAnAAAAAAAAAAAAAAAAAAAAAAAAAAAAAAAAAAAAAAAAAAAAAD0AAAAAAAAAwMD/AAAAAABkAAAAMgAAAAAAAABkAAAAAAAAAH9/fwAKAAAAHwAAAFQAAAAAAAABAAAAAQAAAAAAAAAAAAAAAAAAAAAAAAAAAAAAAAAAAAAAAAAA////AH9/fwB1cGQAy8vLAMDA/wB/f38AAAAAAAAAAAAAAAAAAAAAAAAAAAAhAAAAGAAAABQAAAA+BgAAAAAAALIGAAAwKgAAEAAAACYAAAAIAAAA//////////8="/>
              </a:ext>
            </a:extLst>
          </p:cNvSpPr>
          <p:nvPr/>
        </p:nvSpPr>
        <p:spPr>
          <a:xfrm>
            <a:off x="1014730" y="0"/>
            <a:ext cx="73660" cy="6858000"/>
          </a:xfrm>
          <a:prstGeom prst="rect">
            <a:avLst/>
          </a:prstGeom>
          <a:solidFill>
            <a:schemeClr val="bg1"/>
          </a:solidFill>
          <a:ln>
            <a:noFill/>
          </a:ln>
          <a:effectLst>
            <a:outerShdw blurRad="38735" dist="38100" dir="10800000" algn="tl">
              <a:srgbClr val="757064">
                <a:alpha val="25000"/>
              </a:srgbClr>
            </a:outerShdw>
          </a:effectLst>
        </p:spPr>
        <p:txBody>
          <a:bodyPr vert="horz" wrap="square" lIns="91440" tIns="45720" rIns="91440" bIns="45720" numCol="1" spcCol="215900" anchor="ctr"/>
          <a:lstStyle/>
          <a:p>
            <a:pPr algn="ctr">
              <a:defRPr lang="es-es">
                <a:solidFill>
                  <a:srgbClr val="FFFFFF"/>
                </a:solidFill>
              </a:defRPr>
            </a:pPr>
            <a:endParaRPr lang="en-us"/>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n9/fwAAAAADzMzMAMDA/wB/f38AAAAAAAAAAAAAAAAAAAAAAAAAAAAhAAAAGAAAABQAAADQAgAAVQEAAEAaAAB7CAAAEAAAACYAAAAIAAAAgYAAAIAfAAA="/>
              </a:ext>
            </a:extLst>
          </p:cNvSpPr>
          <p:nvPr>
            <p:ph type="title"/>
          </p:nvPr>
        </p:nvSpPr>
        <p:spPr>
          <a:xfrm>
            <a:off x="457200" y="216535"/>
            <a:ext cx="3810000" cy="1162050"/>
          </a:xfrm>
          <a:ln>
            <a:noFill/>
          </a:ln>
        </p:spPr>
        <p:txBody>
          <a:bodyPr vert="horz" wrap="square" lIns="91440" tIns="45720" rIns="91440" bIns="45720" numCol="1" spcCol="215900" anchor="b">
            <a:prstTxWarp prst="textNoShape">
              <a:avLst/>
            </a:prstTxWarp>
          </a:bodyPr>
          <a:lstStyle>
            <a:lvl1pPr algn="l">
              <a:lnSpc>
                <a:spcPts val="2000"/>
              </a:lnSpc>
              <a:buNone/>
              <a:defRPr lang="es-es" sz="2200" b="1" cap="all" baseline="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cap="all"/>
            </a:pPr>
            <a:r>
              <a:t>Haga clic para modificar el estilo de título del patrón</a:t>
            </a:r>
            <a:endParaRPr lang="en-us" cap="all"/>
          </a:p>
        </p:txBody>
      </p:sp>
      <p:sp>
        <p:nvSpPr>
          <p:cNvPr id="3" name="2 Marcador de text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qAgAAEAaAAD0DAAAEAAAACYAAAAIAAAAAYAAAAAAAAA="/>
              </a:ext>
            </a:extLst>
          </p:cNvSpPr>
          <p:nvPr>
            <p:ph idx="2"/>
          </p:nvPr>
        </p:nvSpPr>
        <p:spPr>
          <a:xfrm>
            <a:off x="457200" y="1407160"/>
            <a:ext cx="3810000" cy="698500"/>
          </a:xfrm>
        </p:spPr>
        <p:txBody>
          <a:bodyPr/>
          <a:lstStyle>
            <a:lvl1pPr marL="45720" indent="0">
              <a:lnSpc>
                <a:spcPct val="100000"/>
              </a:lnSpc>
              <a:spcBef>
                <a:spcPts val="0"/>
              </a:spcBef>
              <a:buNone/>
              <a:defRPr lang="es-es" sz="1400"/>
            </a:lvl1pPr>
            <a:lvl2pPr>
              <a:buNone/>
              <a:defRPr lang="es-es" sz="1200"/>
            </a:lvl2pPr>
            <a:lvl3pPr>
              <a:buNone/>
              <a:defRPr lang="es-es" sz="1000"/>
            </a:lvl3pPr>
            <a:lvl4pPr>
              <a:buNone/>
              <a:defRPr lang="es-es" sz="900"/>
            </a:lvl4pPr>
            <a:lvl5pPr>
              <a:buNone/>
              <a:defRPr lang="es-es" sz="900"/>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4" name="3 Marcador de contenid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IA0AAPg0AACwJQAAEAAAACYAAAAIAAAAAYAAAAAAAAA="/>
              </a:ext>
            </a:extLst>
          </p:cNvSpPr>
          <p:nvPr>
            <p:ph idx="1"/>
          </p:nvPr>
        </p:nvSpPr>
        <p:spPr>
          <a:xfrm>
            <a:off x="457200" y="2133600"/>
            <a:ext cx="8153400" cy="3992880"/>
          </a:xfrm>
        </p:spPr>
        <p:txBody>
          <a:bodyPr/>
          <a:lstStyle>
            <a:lvl1pPr>
              <a:defRPr lang="es-es" sz="3200"/>
            </a:lvl1pPr>
            <a:lvl2pPr>
              <a:defRPr lang="es-es" sz="2800"/>
            </a:lvl2pPr>
            <a:lvl3pPr>
              <a:defRPr lang="es-es" sz="2400"/>
            </a:lvl3pPr>
            <a:lvl4pPr>
              <a:defRPr lang="es-es" sz="2000"/>
            </a:lvl4pPr>
            <a:lvl5pPr>
              <a:defRPr lang="es-es" sz="20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5" name="4 Marcador de fech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DBE0A6-E8D2-8E16-9C63-1E43AE2D6A4B}" type="datetime1">
              <a:t>09/12/2019</a:t>
            </a:fld>
          </a:p>
        </p:txBody>
      </p:sp>
      <p:sp>
        <p:nvSpPr>
          <p:cNvPr id="6" name="5 Marcador de pie de págin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7" name="6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DBE9EE-A0D2-8E1F-9C63-564AA72D6A03}" type="slidenum">
              <a:t>‹Nº›</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3JAAAkAYAABc1AADAEgAAEAAAACYAAAAIAAAAgaAAAAAAAAA="/>
              </a:ext>
            </a:extLst>
          </p:cNvSpPr>
          <p:nvPr>
            <p:ph type="title"/>
          </p:nvPr>
        </p:nvSpPr>
        <p:spPr>
          <a:xfrm>
            <a:off x="5887085" y="1066800"/>
            <a:ext cx="2743200" cy="1981200"/>
          </a:xfrm>
        </p:spPr>
        <p:txBody>
          <a:bodyPr vert="horz" wrap="square" lIns="91440" tIns="45720" rIns="91440" bIns="45720" numCol="1" spcCol="215900" anchor="b">
            <a:prstTxWarp prst="textNoShape">
              <a:avLst/>
            </a:prstTxWarp>
          </a:bodyPr>
          <a:lstStyle>
            <a:lvl1pPr algn="l">
              <a:buNone/>
              <a:defRPr lang="es-es" sz="2100" b="1">
                <a:effectLst/>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para modificar el estilo de título del patrón</a:t>
            </a:r>
            <a:endParaRPr lang="en-us"/>
          </a:p>
        </p:txBody>
      </p:sp>
      <p:sp>
        <p:nvSpPr>
          <p:cNvPr id="3" name="4 Marcador de fech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DBC8E1-AFD2-8E3E-9C63-596B862D6A0C}" type="datetime1">
              <a:t>09/12/2019</a:t>
            </a:fld>
          </a:p>
        </p:txBody>
      </p:sp>
      <p:sp>
        <p:nvSpPr>
          <p:cNvPr id="4" name="5 Marcador de pie de págin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5" name="6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DBCF77-39D2-8E39-9C63-CF6C812D6A9A}" type="slidenum">
              <a:t>‹Nº›</a:t>
            </a:fld>
          </a:p>
        </p:txBody>
      </p:sp>
      <p:sp>
        <p:nvSpPr>
          <p:cNvPr id="6" name="7 Rectángulo"/>
          <p:cNvSpPr>
            <a:extLst>
              <a:ext uri="smNativeData">
                <pr:smNativeData xmlns:pr="smNativeData" val="SMDATA_13_WI/uXRMAAAAlAAAAZAAAAA0AAAAAkAAAALABAACQAAAAS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P///wCMAAAAAQAAACMAAAAjAAAAIwAAAB4AAAAAAAAAZAAAAGQAAAAAAAAAZAAAAGQAAAAVAAAAYAAAAAEAAAAAAAAAAQAAAAAAAAAAAAAAAAAAAAAAAABdNwAAAAAAAAAAAAABAAAAAAAAAAEAAABkAAAAAAAAABQAAAAAAAAAAAAAACYAAAAAAAAASAAAAAAAAAAmAAAAZAAAABYAAABMAAAAAQAAAAAAAAAAAAAAAAAAAAEAAAAAAAAAQQAAAAAAAAAdAAAAZAAAAGQAAAAAAAAAy8vLAEEAAAAAAAAAHQAAAGQAAABkAAAAAAAAABcAAAAUAAAAAAAAAAAAAAD/fwAA/38AAAAAAAAJAAAABAAAAAAAAAAMAAAAEAAAAAAAAAAAAAAAAAAAAAAAAAAeAAAAaAAAAAAAAAAAAAAAAAAAAAAAAAAAAAAAECcAABAnAAAAAAAAAAAAAAAAAAAAAAAAAAAAAAAAAAAAAAAAAAAAAFcAAAAAAAAAwMD/AAAAAAAAAAAAAAAAAAAAAABkAAAAAAAAAH9/fwAKAAAAHwAAAFQAAAD///8AAAAAAQAAAAAAAAAAAAAAAAAAAAAAAAAAAAAAAAAAAAAAAAAA////AAAAAAAAAAAAy8vLAMDA/wB/f38AAAAAAAAAAAAAAAAAAAAAAAAAAAAhAAAAGAAAABQAAACwBAAAkAYAANAgAACwIgAAEAAAACYAAAAIAAAA//////////8="/>
              </a:ext>
            </a:extLst>
          </p:cNvSpPr>
          <p:nvPr/>
        </p:nvSpPr>
        <p:spPr>
          <a:xfrm>
            <a:off x="762000" y="1066800"/>
            <a:ext cx="4572000" cy="4572000"/>
          </a:xfrm>
          <a:prstGeom prst="rect">
            <a:avLst/>
          </a:prstGeom>
          <a:solidFill>
            <a:srgbClr val="FFFFFF"/>
          </a:solidFill>
          <a:ln w="88900" cap="flat" cmpd="sng" algn="ctr">
            <a:solidFill>
              <a:srgbClr val="FFFFFF"/>
            </a:solidFill>
            <a:prstDash val="solid"/>
            <a:headEnd type="none"/>
            <a:tailEnd type="none"/>
          </a:ln>
          <a:effectLst>
            <a:outerShdw blurRad="55245" dist="18415" dir="5400000" algn="tl">
              <a:srgbClr val="000000">
                <a:alpha val="35000"/>
              </a:srgbClr>
            </a:outerShdw>
          </a:effectLst>
          <a:sp3d prstMaterial="legacyMatte"/>
        </p:spPr>
        <p:txBody>
          <a:bodyPr vert="horz" wrap="square" lIns="91440" tIns="274320" rIns="91440" bIns="45720" numCol="1" spcCol="215900" anchor="t"/>
          <a:lstStyle/>
          <a:p>
            <a:pPr marL="0" indent="-283210" algn="l">
              <a:lnSpc>
                <a:spcPts val="3000"/>
              </a:lnSpc>
              <a:spcBef>
                <a:spcPts val="600"/>
              </a:spcBef>
              <a:buNone/>
              <a:defRPr lang="es-es"/>
            </a:pPr>
            <a:endParaRPr lang="en-us" sz="3200"/>
          </a:p>
        </p:txBody>
      </p:sp>
      <p:sp>
        <p:nvSpPr>
          <p:cNvPr id="7" name="2 Marcador de posición de imagen"/>
          <p:cNvSpPr>
            <a:spLocks noGrp="1" noChangeArrowheads="1"/>
            <a:extLst>
              <a:ext uri="smNativeData">
                <pr:smNativeData xmlns:pr="smNativeData" val="SMDATA_13_WI/uXRMAAAAlAAAAZQAAAA0AAAAAkAAAALABAACQAAAASAAAAAAAAAAAAAAAAAAAAAEAAABQAAAAfuNrzywJkD8AAAAAAAAAAAAAAAAAAOA/AAAAAAAA4D8AAAAAAADgPwAAAAAAAOA/AAAAAAAA4D8AAAAAAADgPwAAAAAAAOA/AAAAAAAA4D8CAAAAjAAAAAEAAAAAAAAA597JCv///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DAAAAAQAAAAAAAAAAAAAAAAAAAAAAAAAAAAAAAAAAAAAAAAAAAAAAAn9/fwAAAAADzMzMAMDA/wB/f38AAAAAAAAAAAAAAAAAAAAAAAAAAAAhAAAAGAAAABQAAAAoBQAACAcAAFggAACnHAAAEAAAACYAAAAIAAAAFYEAAP//4QE="/>
              </a:ext>
            </a:extLst>
          </p:cNvSpPr>
          <p:nvPr>
            <p:ph type="pic" idx="1"/>
          </p:nvPr>
        </p:nvSpPr>
        <p:spPr>
          <a:xfrm>
            <a:off x="838200" y="1143000"/>
            <a:ext cx="4419600" cy="3514725"/>
          </a:xfrm>
          <a:prstGeom prst="roundRect">
            <a:avLst>
              <a:gd name="adj" fmla="val 783"/>
            </a:avLst>
          </a:prstGeom>
          <a:solidFill>
            <a:schemeClr val="bg2"/>
          </a:solidFill>
          <a:ln>
            <a:noFill/>
          </a:ln>
          <a:effectLst/>
        </p:spPr>
        <p:txBody>
          <a:bodyPr vert="horz" wrap="square" lIns="91440" tIns="274320" rIns="91440" bIns="45720" numCol="1" spcCol="215900" anchor="t">
            <a:prstTxWarp prst="textNoShape">
              <a:avLst/>
            </a:prstTxWarp>
          </a:bodyPr>
          <a:lstStyle>
            <a:lvl1pPr marL="0" indent="0" algn="l">
              <a:buNone/>
              <a:defRPr lang="es-es" sz="3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en el icono para agregar una imagen</a:t>
            </a:r>
            <a:endParaRPr lang="en-us"/>
          </a:p>
        </p:txBody>
      </p:sp>
      <p:sp>
        <p:nvSpPr>
          <p:cNvPr id="8" name="8 Proceso"/>
          <p:cNvSpPr>
            <a:extLst>
              <a:ext uri="smNativeData">
                <pr:smNativeData xmlns:pr="smNativeData" val="SMDATA_13_WI/uXRMAAAAlAAAALAEAAA0AAAAAkAAAAEgAAACQAAAASAAAAAAAAAABAAAAAAAAAAEAAABQAAAAAAAAAAAA4D8AAAAAAADgPwAAAAAAAOA/AAAAAAAA4D8AAAAAAADgPwAAAAAAAOA/AAAAAAAA4D8AAAAAAADgPwAAAAAAAOA/AAAAAAAA4D8CAAAAjAAAAAEAAAAAAAAA+/v7AP///wg4AAAAAAAAAAAAAAAAAAAAAAAAAAAAAAAAAAAAZAAAAAEAAABAAAAAAAAAAAAAAAAAAAAAAAAAAAAAAAAAAAAAAAAAAAAAAAAAAAAAAAAAAAAAAAAAAAAAAAAAAAAAAAAAAAAAAAAAAAAAAAAAAAAAAAAAAAAAAAAAAAAAFAAAADwAAAABAAAAAAAAAP///wAKAAAAAQAAACMAAAAjAAAAIwAAAAEAAAAAAAAAZAAAAGQAAAAAAAAAZAAAAGQAAAAVAAAAYAAAAAAAAAAAAAAADwAAACADAAAAAAAAAAAAAAEAAACgMgAAVgcAAKr4//8BAAAAf39/AAEAAABkAAAAAAAAABQAAABAHwAAAAAAACYAAAAAAAAAwOD//wAAAAAmAAAAZAAAABYAAABMAAAAAQAAAAAAAAAAAAAAAAAAAAEAAADs2rAAPAAAABcAAAAhAAAAYAAAAGAAAAAAAAAAy8vLADwAAAAXAAAAIQAAAGAAAABgAAAAAAAAABcAAAAUAAAAAAAAAAAAAAD/fwAA/38AAAAAAAAJAAAABAAAAAAAAAAMAAAAEAAAAAAAAAAAAAAAAAAAAAAAAAAeAAAAaAAAAAAAAAAAAAAAAAAAAAAAAAAAAAAAECcAABAnAAAAAAAAAAAAAAAAAAAAAAAAAAAAAAAAAAAAAAAAAAAAACgAAAAAAAAAwMD/AAAAAABkAAAAMgAAAAAAAABkAAAAAAAAAH9/fwAKAAAAHwAAAFQAAAD7+/sAAAAAAQAAAAAAAAAAAAAAAAAAAAAAAAAAAAAAAAAAAAAAAAAA////AH9/fwDs2rAAy8vLAMDA/wB/f38AAAAAAAAAAAAAAAAAAAAAAAAAAAAhAAAAGAAAABQAAABxAgAA3wUAAKkGAAAhBwAAEAAAACYAAAAIAAAA//////////8="/>
              </a:ext>
            </a:extLst>
          </p:cNvSpPr>
          <p:nvPr/>
        </p:nvSpPr>
        <p:spPr>
          <a:xfrm rot="19468669">
            <a:off x="396875" y="954405"/>
            <a:ext cx="685800" cy="204470"/>
          </a:xfrm>
          <a:prstGeom prst="flowChartProcess">
            <a:avLst/>
          </a:prstGeom>
          <a:solidFill>
            <a:srgbClr val="FBFBFB">
              <a:alpha val="44000"/>
            </a:srgbClr>
          </a:solidFill>
          <a:ln w="6350" cap="flat" cmpd="sng" algn="ctr">
            <a:solidFill>
              <a:srgbClr val="FFFFFF"/>
            </a:solidFill>
            <a:prstDash val="solid"/>
            <a:headEnd type="none"/>
            <a:tailEnd type="none"/>
          </a:ln>
          <a:effectLst>
            <a:outerShdw blurRad="25400" dist="25542" dir="3307480" sx="96000" sy="96000" algn="tl">
              <a:srgbClr val="ECDAB0">
                <a:alpha val="40000"/>
              </a:srgbClr>
            </a:outerShdw>
          </a:effectLst>
        </p:spPr>
        <p:txBody>
          <a:bodyPr vert="horz" wrap="square" lIns="91440" tIns="45720" rIns="91440" bIns="45720" numCol="1" spcCol="215900" anchor="ctr"/>
          <a:lstStyle/>
          <a:p>
            <a:pPr algn="ctr">
              <a:defRPr lang="es-es">
                <a:solidFill>
                  <a:srgbClr val="FFFFFF"/>
                </a:solidFill>
              </a:defRPr>
            </a:pPr>
            <a:endParaRPr lang="en-us"/>
          </a:p>
        </p:txBody>
      </p:sp>
      <p:sp>
        <p:nvSpPr>
          <p:cNvPr id="9" name="9 Proceso"/>
          <p:cNvSpPr>
            <a:extLst>
              <a:ext uri="smNativeData">
                <pr:smNativeData xmlns:pr="smNativeData" val="SMDATA_13_WI/uXRMAAAAlAAAALAEAAA0AAAAAkAAAAEgAAACQAAAASAAAAAAAAAABAAAAAAAAAAEAAABQAAAAAAAAAAAA4D8AAAAAAADgPwAAAAAAAOA/AAAAAAAA4D8AAAAAAADgPwAAAAAAAOA/AAAAAAAA4D8AAAAAAADgPwAAAAAAAOA/AAAAAAAA4D8CAAAAjAAAAAEAAAAAAAAA+/v7AP///wg4AAAAAAAAAAAAAAAAAAAAAAAAAAAAAAAAAAAAZAAAAAEAAABAAAAAAAAAAAAAAAAAAAAAAAAAAAAAAAAAAAAAAAAAAAAAAAAAAAAAAAAAAAAAAAAAAAAAAAAAAAAAAAAAAAAAAAAAAAAAAAAAAAAAAAAAAAAAAAAAAAAAFAAAADwAAAABAAAAAAAAAP///wAKAAAAAQAAACMAAAAjAAAAIwAAAAEAAAAAAAAAZAAAAGQAAAAAAAAAZAAAAGQAAAAVAAAAYAAAAAAAAAAAAAAADwAAACADAAAAAAAAAAAAAAEAAACgMgAAVgcAAKr4//8BAAAAf39/AAEAAABkAAAAAAAAABQAAABAHwAAAAAAACYAAAAAAAAAwOD//wAAAAAmAAAAZAAAABYAAABMAAAAAQAAAAAAAAAAAAAAAAAAAAEAAADn3skKUAAAABcAAAAhAAAAYAAAAGAAAAAAAAAAy8vLAFAAAAAXAAAAIQAAAGAAAABgAAAAAAAAABcAAAAUAAAAAAAAAAAAAAD/fwAA/38AAAAAAAAJAAAABAAAAAAAAAAMAAAAEAAAAAAAAAAAAAAAAAAAAAAAAAAeAAAAaAAAAAAAAAAAAAAAAAAAAAAAAAAAAAAAECcAABAnAAAAAAAAAAAAAAAAAAAAAAAAAAAAAAAAAAAAAAAAAAAAACgAAAAAAAAAwMD/AAAAAABkAAAAMgAAAAAAAABkAAAAAAAAAH9/fwAKAAAAHwAAAFQAAAD7+/sAAAAAAQAAAAAAAAAAAAAAAAAAAAAAAAAAAAAAAAAAAAAAAAAA////AH9/fwAAAAADy8vLAMDA/wB/f38AAAAAAAAAAAAAAAAAAAAAAAAAAAAhAAAAGAAAABQAAADIHgAAwwUAAMYiAAAFBwAAEAAAACYAAAAIAAAA//////////8="/>
              </a:ext>
            </a:extLst>
          </p:cNvSpPr>
          <p:nvPr/>
        </p:nvSpPr>
        <p:spPr>
          <a:xfrm rot="2103354" flipH="1">
            <a:off x="5003800" y="936625"/>
            <a:ext cx="648970" cy="204470"/>
          </a:xfrm>
          <a:prstGeom prst="flowChartProcess">
            <a:avLst/>
          </a:prstGeom>
          <a:solidFill>
            <a:srgbClr val="FBFBFB">
              <a:alpha val="44000"/>
            </a:srgbClr>
          </a:solidFill>
          <a:ln w="6350" cap="flat" cmpd="sng" algn="ctr">
            <a:solidFill>
              <a:srgbClr val="FFFFFF"/>
            </a:solidFill>
            <a:prstDash val="solid"/>
            <a:headEnd type="none"/>
            <a:tailEnd type="none"/>
          </a:ln>
          <a:effectLst>
            <a:outerShdw blurRad="25400" dist="25542" dir="3307480" sx="96000" sy="96000" algn="tl">
              <a:schemeClr val="bg2">
                <a:alpha val="20000"/>
              </a:schemeClr>
            </a:outerShdw>
          </a:effectLst>
        </p:spPr>
        <p:txBody>
          <a:bodyPr vert="horz" wrap="square" lIns="91440" tIns="45720" rIns="91440" bIns="45720" numCol="1" spcCol="215900" anchor="ctr"/>
          <a:lstStyle/>
          <a:p>
            <a:pPr algn="ctr">
              <a:defRPr lang="es-es">
                <a:solidFill>
                  <a:srgbClr val="FFFFFF"/>
                </a:solidFill>
              </a:defRPr>
            </a:pPr>
            <a:endParaRPr lang="en-us"/>
          </a:p>
        </p:txBody>
      </p:sp>
      <p:sp>
        <p:nvSpPr>
          <p:cNvPr id="10" name="3 Marcador de text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iB0AAFggAAA4IgAAEAAAACYAAAAIAAAAgYAAAAAAAAA="/>
              </a:ext>
            </a:extLst>
          </p:cNvSpPr>
          <p:nvPr>
            <p:ph idx="2"/>
          </p:nvPr>
        </p:nvSpPr>
        <p:spPr>
          <a:xfrm>
            <a:off x="838200" y="4800600"/>
            <a:ext cx="4419600" cy="762000"/>
          </a:xfrm>
        </p:spPr>
        <p:txBody>
          <a:bodyPr vert="horz" wrap="square" lIns="91440" tIns="45720" rIns="91440" bIns="45720" numCol="1" spcCol="215900" anchor="ctr">
            <a:prstTxWarp prst="textNoShape">
              <a:avLst/>
            </a:prstTxWarp>
          </a:bodyPr>
          <a:lstStyle>
            <a:lvl1pPr marL="0" indent="0" algn="l">
              <a:lnSpc>
                <a:spcPts val="1600"/>
              </a:lnSpc>
              <a:spcBef>
                <a:spcPts val="0"/>
              </a:spcBef>
              <a:buNone/>
              <a:defRPr lang="es-es" sz="1400">
                <a:solidFill>
                  <a:srgbClr val="777777"/>
                </a:solidFill>
              </a:defRPr>
            </a:lvl1pPr>
            <a:lvl2pPr>
              <a:defRPr lang="es-es" sz="1200"/>
            </a:lvl2pPr>
            <a:lvl3pPr>
              <a:defRPr lang="es-es" sz="1000"/>
            </a:lvl3pPr>
            <a:lvl4pPr>
              <a:defRPr lang="es-es" sz="900"/>
            </a:lvl4pPr>
            <a:lvl5pPr>
              <a:defRPr lang="es-es" sz="900"/>
            </a:lvl5pPr>
            <a:lvl6pPr>
              <a:defRPr lang="es-es"/>
            </a:lvl6pPr>
            <a:lvl7pPr>
              <a:defRPr lang="es-es"/>
            </a:lvl7pPr>
            <a:lvl8pPr>
              <a:defRPr lang="es-es"/>
            </a:lvl8pPr>
            <a:lvl9pPr>
              <a:defRPr lang="es-es"/>
            </a:lvl9pPr>
          </a:lstStyle>
          <a:p>
            <a:pPr>
              <a:defRPr lang="es-es"/>
            </a:pPr>
            <a:r>
              <a:t>Haga clic para modificar el estilo de texto del patrón</a:t>
            </a:r>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blipFill>
          <a:blip r:embed="rId1">
            <a:duotone>
              <a:srgbClr val="5C543D"/>
              <a:srgbClr val="FBE9BF"/>
            </a:duotone>
          </a:blip>
          <a:srcRect/>
          <a:tile sx="100000" sy="100000" algn="tl"/>
        </a:blipFill>
        <a:effectLst/>
      </p:bgPr>
    </p:bg>
    <p:spTree>
      <p:nvGrpSpPr>
        <p:cNvPr id="1" name=""/>
        <p:cNvGrpSpPr/>
        <p:nvPr/>
      </p:nvGrpSpPr>
      <p:grpSpPr>
        <a:xfrm>
          <a:off x="0" y="0"/>
          <a:ext cx="0" cy="0"/>
          <a:chOff x="0" y="0"/>
          <a:chExt cx="0" cy="0"/>
        </a:xfrm>
      </p:grpSpPr>
      <p:sp>
        <p:nvSpPr>
          <p:cNvPr id="2" name="6 Circular"/>
          <p:cNvSpPr>
            <a:extLst>
              <a:ext uri="smNativeData">
                <pr:smNativeData xmlns:pr="smNativeData" val="SMDATA_13_WI/uXRMAAAAlAAAAZgAAAA0AAAAAkAAAAEgAAACQAAAASAAAAAAAAAABAAAAAAAAAAEAAABQAAAAAAAAAAAA6D90dzpWZP7fPwAAAAAAAOA/AAAAAAAA4D8AAAAAAADgPwAAAAAAAOA/AAAAAAAA4D8AAAAAAADgPwAAAAAAAOA/AAAAAAAA4D8CAAAAjAAAAAEAAAAAAAAA/vrzAP///whEAAAAAAAAAAAAAAAAAAAAAAAAAAAAAAAAAAAAZAAAAAEAAABAAAAAAAAAAAAAAAAAAAAAAAAAAAAAAAAAAAAAAAAAAAAAAAAAAAAAAAAAAAAAAAAAAAAAAAAAAAAAAAAAAAAAAAAAAAAAAAAAAAAAAAAAAAAAAAAAAAAAFAAAADwAAAABAAAAAAAAANPEngAF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GQAAAAAAAAAwMD/AAAAAABkAAAAMgAAAAAAAABkAAAAAAAAAH9/fwAKAAAAHwAAAFQAAAD++vMA////AQAAAAAAAAAAAAAAAAAAAAAAAAAAAAAAAAAAAAAAAAAA08SeAH9/fwDn3skDzMzMAMDA/wB/f38AAAAAAAAAAAAAAAAAAAAAAAAAAAAhAAAAGAAAABQAAAD7+v//+/r//xAFAAAQBQAAEAAAACYAAAAIAAAA//////////8="/>
              </a:ext>
            </a:extLst>
          </p:cNvSpPr>
          <p:nvPr/>
        </p:nvSpPr>
        <p:spPr>
          <a:xfrm>
            <a:off x="-815975" y="-815975"/>
            <a:ext cx="1638935" cy="1638935"/>
          </a:xfrm>
          <a:prstGeom prst="pie">
            <a:avLst>
              <a:gd name="adj1" fmla="val 0"/>
              <a:gd name="adj2" fmla="val 5402120"/>
            </a:avLst>
          </a:prstGeom>
          <a:solidFill>
            <a:srgbClr val="FEFAF3">
              <a:alpha val="32000"/>
            </a:srgbClr>
          </a:solidFill>
          <a:ln w="3175" cap="flat" cmpd="sng" algn="ctr">
            <a:solidFill>
              <a:srgbClr val="D3C49E"/>
            </a:solidFill>
            <a:prstDash val="solid"/>
            <a:headEnd type="none"/>
            <a:tailEnd type="none"/>
          </a:ln>
          <a:effectLst/>
        </p:spPr>
        <p:txBody>
          <a:bodyPr vert="horz" wrap="square" lIns="91440" tIns="45720" rIns="91440" bIns="45720" numCol="1" spcCol="215900" anchor="ctr"/>
          <a:lstStyle/>
          <a:p>
            <a:pPr algn="ctr">
              <a:defRPr lang="es-es">
                <a:solidFill>
                  <a:srgbClr val="FFFFFF"/>
                </a:solidFill>
              </a:defRPr>
            </a:pPr>
            <a:endParaRPr lang="en-us"/>
          </a:p>
        </p:txBody>
      </p:sp>
      <p:sp>
        <p:nvSpPr>
          <p:cNvPr id="3" name="7 Elipse"/>
          <p:cNvSpPr>
            <a:extLst>
              <a:ext uri="smNativeData">
                <pr:smNativeData xmlns:pr="smNativeData" val="SMDATA_13_WI/uXRMAAAAlAAAAZgAAAA0AAAAAkAAAAEgAAACQAAAASAAAAAAAAAABAAAAAAAAAAEAAABQAAAAAAAAAAAA8D8AAAAAAADw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BAAAAAAAAAP/03wArAAAAAQAAACMAAAAjAAAAIwAAAAEAAAAAAAAAZAAAAGQAAAAAAAAAZAAAAGQAAAAVAAAAYAAAAAAAAAAAAAAADwAAACADAAAAAAAAAAAAAAEAAACgMgAAVgcAAKr4//8BAAAAf39/AAEAAABkAAAAAAAAABQAAABAHwAAAAAAACYAAAAAAAAAwOD//wAAAAAmAAAAZAAAABYAAABMAAAAAQAAAAAAAAAAAAAAAAAAAAEAAACxqI8ADwAAAAAAAAAoAAAAZAAAAGQAAAAAAAAAy8vLAA8AAAAAAAAAKAAAAGQAAABkAAAAAAAAABcAAAAUAAAAAAAAAAAAAAD/fwAA/38AAAAAAAAJAAAABAAAAAAAAAAMAAAAEAAAAAAAAAAAAAAAAAAAAAAAAAAeAAAAaAAAAAAAAAAAAAAAAAAAAAAAAAAAAAAAECcAABAnAAAAAAAAAAAAAAAAAAAAAAAAAAAAAAAAAAAAAAAAAAAAACgAAAAAAAAAwMD/AAAAAABkAAAAMgAAAAAAAABkAAAAAAAAAH9/fwAKAAAAHwAAAFQAAAA4kacF////AQAAAAAAAAAAAAAAAAAAAAAAAAAAAAAAAAAAAAAAAAAA//TfAH9/fwCxqI8Ay8vLAMDA/wB/f38AAAAAAAAAAAAAAAAAAAAAAAAAAAAhAAAAGAAAABQAAAAKAQAAIQAAAIILAACaCgAAEAAAACYAAAAIAAAA//////////8="/>
              </a:ext>
            </a:extLst>
          </p:cNvSpPr>
          <p:nvPr/>
        </p:nvSpPr>
        <p:spPr>
          <a:xfrm>
            <a:off x="168910" y="20955"/>
            <a:ext cx="1701800" cy="1702435"/>
          </a:xfrm>
          <a:prstGeom prst="ellipse">
            <a:avLst/>
          </a:prstGeom>
          <a:noFill/>
          <a:ln w="27305" cap="flat" cmpd="sng" algn="ctr">
            <a:solidFill>
              <a:srgbClr val="FFF4DF"/>
            </a:solidFill>
            <a:prstDash val="solid"/>
            <a:headEnd type="none"/>
            <a:tailEnd type="none"/>
          </a:ln>
          <a:effectLst>
            <a:outerShdw blurRad="25400" dist="25400" dir="5400000" algn="tl">
              <a:srgbClr val="B1A88F">
                <a:alpha val="85000"/>
              </a:srgbClr>
            </a:outerShdw>
          </a:effectLst>
        </p:spPr>
        <p:txBody>
          <a:bodyPr vert="horz" wrap="square" lIns="91440" tIns="45720" rIns="91440" bIns="45720" numCol="1" spcCol="215900" anchor="ctr"/>
          <a:lstStyle/>
          <a:p>
            <a:pPr algn="ctr">
              <a:defRPr lang="es-es">
                <a:solidFill>
                  <a:srgbClr val="FFFFFF"/>
                </a:solidFill>
              </a:defRPr>
            </a:pPr>
            <a:endParaRPr lang="en-us"/>
          </a:p>
        </p:txBody>
      </p:sp>
      <p:sp>
        <p:nvSpPr>
          <p:cNvPr id="4" name="10 Anillo"/>
          <p:cNvSpPr>
            <a:extLst>
              <a:ext uri="smNativeData">
                <pr:smNativeData xmlns:pr="smNativeData" val="SMDATA_13_WI/uXRMAAAAlAAAAdQAAAA0AAAAAkAAAAEgAAACQAAAASAAAAAAAAAABAAAAAAAAAAEAAABQAAAABVH3AUht6D8AAAAAAADgPwAAAAAAAOA/AAAAAAAA4D8AAAAAAADgPwAAAAAAAOA/AAAAAAAA4D8AAAAAAADgPwAAAAAAAOA/AAAAAAAA4D8CAAAAjAAAAAEAAAAGAAAA79KPAP/89wApAAAAHwAAAAAAAAAAAAAAAAAAAAAAAAAAAAAAZAAAAAEAAABAAAAAbvz//zj///8AAAAAAAAAAAEAAAAfAAAA//37AAAAAAAAAAAAAAAAAAAAAAAAAAAAAAAAAAAAAAAAAAAAAAAAAAAAAAAAAAAAAAAAAAAAAAAAAAAAFAAAADwAAAABAAAAAAAAAMi4kwAMAAAAAQAAACMAAAAjAAAAIwAAAAEAAAAAAAAAZAAAAGQAAAAAAAAAZAAAAGQAAAAVAAAAYAAAAAAAAAAAAAAADwAAACADAAAAAAAAAAAAAAEAAACgMgAAVgcAAKr4//8BAAAAf39/AAEAAABkAAAAAAAAABQAAABAHwAAAAAAACYAAAAAAAAAwOD//wAAAAAmAAAAZAAAABYAAABMAAAAAQAAAAAAAAAAAAAAAAAAAAEAAABbVEYAQQAAAAYAAAAXAAAAZAAAAGQAAAAAAAAAy8vLAEEAAAAGAAAAFwAAAGQAAABkAAAAAAAAABcAAAAUAAAAAAAAAAAAAAD/fwAA/38AAAAAAAAJAAAABAAAAAAAAAAMAAAAEAAAAAAAAAAAAAAAAAAAAAAAAAAeAAAAaAAAAAEAAAAAAAAAAAAAAAAAAAAAAAAAECcAABAnAAAAAAAAAAAAAAAAAAAAAB4oLQAAAAAAAAAAAAAAAAAAABQAAAAAAAAAwMD/AAAAAABkAAAAMgAAAAAAAABkAAAAAAAAAH9/fwAKAAAAHwAAAFQAAADv0o8A//z3AP/9+wAAAAAAAAAAAAAAAAAAAAAAAAAAAAAAAAAAAAAAyLiTAH9/fwBbVEYAy8vLAMDA/wB/f38AAAAAAAAAAAAAAAAAAAAAAAAAAAAhAAAAGAAAABQAAAAgAQAAfgYAAA0IAABGDQAAEAAAACYAAAAIAAAA//////////8="/>
              </a:ext>
            </a:extLst>
          </p:cNvSpPr>
          <p:nvPr/>
        </p:nvSpPr>
        <p:spPr>
          <a:xfrm rot="2315673">
            <a:off x="182880" y="1055370"/>
            <a:ext cx="1125855" cy="1102360"/>
          </a:xfrm>
          <a:prstGeom prst="donut">
            <a:avLst>
              <a:gd name="adj" fmla="val 11833"/>
            </a:avLst>
          </a:prstGeom>
          <a:gradFill flip="none" rotWithShape="1">
            <a:gsLst>
              <a:gs pos="0">
                <a:srgbClr val="FFFCF7">
                  <a:alpha val="60000"/>
                </a:srgbClr>
              </a:gs>
              <a:gs pos="69000">
                <a:srgbClr val="FFFDFB">
                  <a:alpha val="55000"/>
                </a:srgbClr>
              </a:gs>
              <a:gs pos="100000">
                <a:srgbClr val="EFD28F">
                  <a:alpha val="70000"/>
                </a:srgbClr>
              </a:gs>
            </a:gsLst>
            <a:path path="circle">
              <a:fillToRect l="-407000" t="-50000" r="507000" b="150000"/>
            </a:path>
            <a:tileRect/>
          </a:gradFill>
          <a:ln w="7620" cap="flat" cmpd="sng" algn="ctr">
            <a:solidFill>
              <a:srgbClr val="C8B893"/>
            </a:solidFill>
            <a:prstDash val="solid"/>
            <a:headEnd type="none"/>
            <a:tailEnd type="none"/>
          </a:ln>
          <a:effectLst>
            <a:outerShdw blurRad="12700" dist="15094" dir="4522748" algn="tl">
              <a:srgbClr val="5B5446">
                <a:alpha val="35000"/>
              </a:srgbClr>
            </a:outerShdw>
          </a:effectLst>
        </p:spPr>
        <p:txBody>
          <a:bodyPr vert="horz" wrap="square" lIns="91440" tIns="45720" rIns="91440" bIns="45720" numCol="1" spcCol="215900" anchor="ctr"/>
          <a:lstStyle/>
          <a:p>
            <a:pPr algn="ctr">
              <a:defRPr lang="es-es">
                <a:solidFill>
                  <a:srgbClr val="FFFFFF"/>
                </a:solidFill>
              </a:defRPr>
            </a:pPr>
            <a:endParaRPr lang="en-us"/>
          </a:p>
        </p:txBody>
      </p:sp>
      <p:sp>
        <p:nvSpPr>
          <p:cNvPr id="5" name="11 Rectángulo"/>
          <p:cNvSpPr>
            <a:extLst>
              <a:ext uri="smNativeData">
                <pr:smNativeData xmlns:pr="smNativeData" val="SMDATA_13_WI/uXR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AQAAAAAAAAAAAAAAAAAAAAAAAAAAAAAAAAAAAAAAAAAA////AH9/fwDn3skDzMzMAMDA/wB/f38AAAAAAAAAAAAAAAAAAAAAAAAAAAAhAAAAGAAAABQAAAA7BgAAAAAAAEA4AAAwKgAAEAAAACYAAAAIAAAA//////////8="/>
              </a:ext>
            </a:extLst>
          </p:cNvSpPr>
          <p:nvPr/>
        </p:nvSpPr>
        <p:spPr>
          <a:xfrm>
            <a:off x="1012825" y="0"/>
            <a:ext cx="8131175" cy="6858000"/>
          </a:xfrm>
          <a:prstGeom prst="rect">
            <a:avLst/>
          </a:prstGeom>
          <a:solidFill>
            <a:schemeClr val="bg1"/>
          </a:solidFill>
          <a:ln>
            <a:noFill/>
          </a:ln>
          <a:effectLst/>
        </p:spPr>
        <p:txBody>
          <a:bodyPr vert="horz" wrap="square" lIns="91440" tIns="45720" rIns="91440" bIns="45720" numCol="1" spcCol="215900" anchor="ctr"/>
          <a:lstStyle/>
          <a:p>
            <a:pPr algn="ctr">
              <a:defRPr lang="es-es">
                <a:solidFill>
                  <a:srgbClr val="FFFFFF"/>
                </a:solidFill>
              </a:defRPr>
            </a:pPr>
            <a:endParaRPr lang="en-us"/>
          </a:p>
        </p:txBody>
      </p:sp>
      <p:sp>
        <p:nvSpPr>
          <p:cNvPr id="6" name="4 Marcador de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QEAAPU2AAC5CAAAEAAAACYAAAAIAAAAgS8AAP//wQE="/>
              </a:ext>
            </a:extLst>
          </p:cNvSpPr>
          <p:nvPr>
            <p:ph type="title"/>
          </p:nvPr>
        </p:nvSpPr>
        <p:spPr>
          <a:xfrm>
            <a:off x="1435735" y="274955"/>
            <a:ext cx="7498080" cy="1143000"/>
          </a:xfrm>
          <a:prstGeom prst="rect">
            <a:avLst/>
          </a:prstGeom>
          <a:noFill/>
          <a:ln>
            <a:noFill/>
          </a:ln>
          <a:effectLst/>
        </p:spPr>
        <p:txBody>
          <a:bodyPr vert="horz" wrap="square" lIns="91440" tIns="45720" rIns="91440" bIns="45720" numCol="1" spcCol="215900" anchor="ctr">
            <a:prstTxWarp prst="textNoShape">
              <a:avLst/>
            </a:prstTxWarp>
          </a:bodyPr>
          <a:lstStyle/>
          <a:p>
            <a:pPr>
              <a:defRPr lang="es-es"/>
            </a:pPr>
            <a:r>
              <a:t>Haga clic para modificar el estilo de título del patrón</a:t>
            </a:r>
            <a:endParaRPr lang="en-us"/>
          </a:p>
        </p:txBody>
      </p:sp>
      <p:sp>
        <p:nvSpPr>
          <p:cNvPr id="7" name="8 Marcador de text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6AgAAPU2AABwJgAAEAAAACYAAAAIAAAAAS8AAP//wQE="/>
              </a:ext>
            </a:extLst>
          </p:cNvSpPr>
          <p:nvPr>
            <p:ph type="body" idx="1"/>
          </p:nvPr>
        </p:nvSpPr>
        <p:spPr>
          <a:xfrm>
            <a:off x="1435735" y="1447800"/>
            <a:ext cx="7498080" cy="4800600"/>
          </a:xfrm>
          <a:prstGeom prst="rect">
            <a:avLst/>
          </a:prstGeom>
          <a:noFill/>
          <a:ln>
            <a:noFill/>
          </a:ln>
          <a:effectLst/>
        </p:spPr>
        <p:txBody>
          <a:bodyPr vert="horz"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8" name="23 Marcador de fech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gY8AAP//wQE="/>
              </a:ext>
            </a:extLst>
          </p:cNvSpPr>
          <p:nvPr>
            <p:ph type="dt" sz="half" idx="2"/>
          </p:nvPr>
        </p:nvSpPr>
        <p:spPr>
          <a:xfrm>
            <a:off x="3581400" y="6305550"/>
            <a:ext cx="2133600" cy="476250"/>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es-es" sz="1200">
                <a:solidFill>
                  <a:srgbClr val="B7AA8A"/>
                </a:solidFill>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DBCA47-09D2-8E3C-9C63-FF69842D6AAA}" type="datetime1">
              <a:t/>
            </a:fld>
          </a:p>
        </p:txBody>
      </p:sp>
      <p:sp>
        <p:nvSpPr>
          <p:cNvPr id="9" name="9 Marcador de pie de págin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gY8AAP//wQE="/>
              </a:ext>
            </a:extLst>
          </p:cNvSpPr>
          <p:nvPr>
            <p:ph type="ftr" sz="quarter" idx="3"/>
          </p:nvPr>
        </p:nvSpPr>
        <p:spPr>
          <a:xfrm>
            <a:off x="5715000" y="6305550"/>
            <a:ext cx="2895600" cy="476250"/>
          </a:xfrm>
          <a:prstGeom prst="rect">
            <a:avLst/>
          </a:prstGeom>
          <a:noFill/>
          <a:ln>
            <a:noFill/>
          </a:ln>
          <a:effectLst/>
        </p:spPr>
        <p:txBody>
          <a:bodyPr vert="horz" wrap="square" lIns="91440" tIns="45720" rIns="91440" bIns="45720" numCol="1" spcCol="215900" anchor="b">
            <a:prstTxWarp prst="textNoShape">
              <a:avLst/>
            </a:prstTxWarp>
          </a:bodyPr>
          <a:lstStyle>
            <a:lvl1pPr>
              <a:defRPr lang="es-es" sz="1200">
                <a:solidFill>
                  <a:srgbClr val="B7AA8A"/>
                </a:solidFill>
                <a:effectLst/>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p>
        </p:txBody>
      </p:sp>
      <p:sp>
        <p:nvSpPr>
          <p:cNvPr id="10" name="21 Marcador de número de diapositiva"/>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gY8AAP//wQE="/>
              </a:ext>
            </a:extLst>
          </p:cNvSpPr>
          <p:nvPr>
            <p:ph type="sldNum" sz="quarter" idx="4"/>
          </p:nvPr>
        </p:nvSpPr>
        <p:spPr>
          <a:xfrm>
            <a:off x="8613775" y="6305550"/>
            <a:ext cx="457200" cy="476250"/>
          </a:xfrm>
          <a:prstGeom prst="rect">
            <a:avLst/>
          </a:prstGeom>
          <a:noFill/>
          <a:ln>
            <a:noFill/>
          </a:ln>
          <a:effectLst/>
        </p:spPr>
        <p:txBody>
          <a:bodyPr vert="horz" wrap="square" lIns="91440" tIns="45720" rIns="91440" bIns="45720" numCol="1" spcCol="215900" anchor="b">
            <a:prstTxWarp prst="textNoShape">
              <a:avLst/>
            </a:prstTxWarp>
          </a:bodyPr>
          <a:lstStyle>
            <a:lvl1pPr algn="ctr">
              <a:defRPr lang="es-es" sz="1200">
                <a:solidFill>
                  <a:srgbClr val="B7AA8A"/>
                </a:solidFill>
                <a:effectLst/>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DBEFCC-82D2-8E19-9C63-744CA12D6A21}" type="slidenum">
              <a:t/>
            </a:fld>
          </a:p>
        </p:txBody>
      </p:sp>
      <p:sp>
        <p:nvSpPr>
          <p:cNvPr id="11" name="14 Rectángulo"/>
          <p:cNvSpPr>
            <a:extLst>
              <a:ext uri="smNativeData">
                <pr:smNativeData xmlns:pr="smNativeData" val="SMDATA_13_WI/uXR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QAAAAAAAAAAAAAAAAAAAAEAAAB1cGQASwAAAMT///8AAAAAZAAAAGQAAAAAAAAAy8vLAEsAAADE////AAAAAGQAAABkAAAAAAAAABcAAAAUAAAAAAAAAAAAAAD/fwAA/38AAAAAAAAJAAAABAAAAAAAAAAMAAAAEAAAAAAAAAAAAAAAAAAAAAAAAAAeAAAAaAAAAAAAAAAAAAAAAAAAAAAAAAAAAAAAECcAABAnAAAAAAAAAAAAAAAAAAAAAAAAAAAAAAAAAAAAAAAAAAAAAD0AAAAAAAAAwMD/AAAAAABkAAAAMgAAAAAAAABkAAAAAAAAAH9/fwAKAAAAHwAAAFQAAAD///8B////AQAAAAAAAAAAAAAAAAAAAAAAAAAAAAAAAAAAAAAAAAAA////AH9/fwB1cGQAy8vLAMDA/wB/f38AAAAAAAAAAAAAAAAAAAAAAAAAAAAhAAAAGAAAABQAAAA+BgAAAAAAALIGAAAwKgAAEAAAACYAAAAIAAAA//////////8="/>
              </a:ext>
            </a:extLst>
          </p:cNvSpPr>
          <p:nvPr/>
        </p:nvSpPr>
        <p:spPr>
          <a:xfrm>
            <a:off x="1014730" y="0"/>
            <a:ext cx="73660" cy="6858000"/>
          </a:xfrm>
          <a:prstGeom prst="rect">
            <a:avLst/>
          </a:prstGeom>
          <a:solidFill>
            <a:schemeClr val="bg1"/>
          </a:solidFill>
          <a:ln>
            <a:noFill/>
          </a:ln>
          <a:effectLst>
            <a:outerShdw blurRad="38735" dist="38100" dir="10800000" algn="tl">
              <a:srgbClr val="757064">
                <a:alpha val="25000"/>
              </a:srgbClr>
            </a:outerShdw>
          </a:effectLst>
        </p:spPr>
        <p:txBody>
          <a:bodyPr vert="horz" wrap="square" lIns="91440" tIns="45720" rIns="91440" bIns="45720" numCol="1" spcCol="215900" anchor="ctr"/>
          <a:lstStyle/>
          <a:p>
            <a:pPr algn="ctr">
              <a:defRPr lang="es-es">
                <a:solidFill>
                  <a:srgbClr val="FFFFFF"/>
                </a:solidFill>
              </a:defRPr>
            </a:pPr>
            <a:endParaRPr lang="en-us"/>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l" defTabSz="914400">
        <a:lnSpc>
          <a:spcPct val="100000"/>
        </a:lnSpc>
        <a:spcBef>
          <a:spcPts val="0"/>
        </a:spcBef>
        <a:spcAft>
          <a:spcPts val="0"/>
        </a:spcAft>
        <a:buNone/>
        <a:tabLst/>
        <a:defRPr lang="es-es" sz="4300" b="0" i="0" u="none" strike="noStrike" kern="1" spc="0" baseline="0">
          <a:solidFill>
            <a:srgbClr val="562314"/>
          </a:solidFill>
          <a:effectLst>
            <a:outerShdw dist="63500" dir="3600000" algn="tl" rotWithShape="0">
              <a:srgbClr val="000000">
                <a:alpha val="40000"/>
              </a:srgbClr>
            </a:outerShdw>
          </a:effectLst>
          <a:latin typeface="Gill Sans MT" pitchFamily="0" charset="0"/>
          <a:ea typeface="Gill Sans MT" pitchFamily="0" charset="0"/>
          <a:cs typeface="Gill Sans MT" pitchFamily="0" charset="0"/>
        </a:defRPr>
      </a:lvl1pPr>
      <a:lvl2pPr marL="457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2pPr>
      <a:lvl3pPr marL="914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3pPr>
      <a:lvl4pPr marL="1371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4pPr>
      <a:lvl5pPr marL="18288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5pPr>
      <a:lvl6pPr marL="22860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6pPr>
      <a:lvl7pPr marL="2743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7pPr>
      <a:lvl8pPr marL="3200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8pPr>
      <a:lvl9pPr marL="3657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9pPr>
    </p:titleStyle>
    <p:bodyStyle>
      <a:lvl1pPr marL="365760" marR="0" indent="-283210" algn="l" defTabSz="914400">
        <a:lnSpc>
          <a:spcPct val="100000"/>
        </a:lnSpc>
        <a:spcBef>
          <a:spcPts val="600"/>
        </a:spcBef>
        <a:spcAft>
          <a:spcPts val="0"/>
        </a:spcAft>
        <a:buClr>
          <a:schemeClr val="accent1"/>
        </a:buClr>
        <a:buSzPts val="2560"/>
        <a:buFont typeface="Wingdings 2" pitchFamily="0" charset="0"/>
        <a:buChar char=""/>
        <a:tabLst/>
        <a:defRPr lang="es-es" sz="3200" b="0" i="0" u="none" strike="noStrike" kern="1" spc="0" baseline="0">
          <a:solidFill>
            <a:schemeClr val="tx1"/>
          </a:solidFill>
          <a:effectLst/>
          <a:latin typeface="Gill Sans MT" pitchFamily="0" charset="0"/>
          <a:ea typeface="Gill Sans MT" pitchFamily="0" charset="0"/>
          <a:cs typeface="Gill Sans MT" pitchFamily="0" charset="0"/>
        </a:defRPr>
      </a:lvl1pPr>
      <a:lvl2pPr marL="640080" marR="0" indent="-237490" algn="l" defTabSz="914400">
        <a:lnSpc>
          <a:spcPct val="100000"/>
        </a:lnSpc>
        <a:spcBef>
          <a:spcPts val="550"/>
        </a:spcBef>
        <a:spcAft>
          <a:spcPts val="0"/>
        </a:spcAft>
        <a:buClr>
          <a:schemeClr val="accent1"/>
        </a:buClr>
        <a:buSzTx/>
        <a:buFont typeface="Verdana" pitchFamily="2" charset="0"/>
        <a:buChar char="◦"/>
        <a:tabLst/>
        <a:defRPr lang="es-es" sz="2800" b="0" i="0" u="none" strike="noStrike" kern="1" spc="0" baseline="0">
          <a:solidFill>
            <a:schemeClr val="tx1"/>
          </a:solidFill>
          <a:effectLst/>
          <a:latin typeface="Gill Sans MT" pitchFamily="0" charset="0"/>
          <a:ea typeface="Gill Sans MT" pitchFamily="0" charset="0"/>
          <a:cs typeface="Gill Sans MT" pitchFamily="0" charset="0"/>
        </a:defRPr>
      </a:lvl2pPr>
      <a:lvl3pPr marL="887095" marR="0" indent="-228600" algn="l" defTabSz="914400">
        <a:lnSpc>
          <a:spcPct val="100000"/>
        </a:lnSpc>
        <a:spcBef>
          <a:spcPts val="575"/>
        </a:spcBef>
        <a:spcAft>
          <a:spcPts val="0"/>
        </a:spcAft>
        <a:buClr>
          <a:schemeClr val="accent2"/>
        </a:buClr>
        <a:buSzTx/>
        <a:buFont typeface="Wingdings 2" pitchFamily="0" charset="0"/>
        <a:buChar char=""/>
        <a:tabLst/>
        <a:defRPr lang="es-es" sz="2400" b="0" i="0" u="none" strike="noStrike" kern="1" spc="0" baseline="0">
          <a:solidFill>
            <a:schemeClr val="tx1"/>
          </a:solidFill>
          <a:effectLst/>
          <a:latin typeface="Gill Sans MT" pitchFamily="0" charset="0"/>
          <a:ea typeface="Gill Sans MT" pitchFamily="0" charset="0"/>
          <a:cs typeface="Gill Sans MT" pitchFamily="0" charset="0"/>
        </a:defRPr>
      </a:lvl3pPr>
      <a:lvl4pPr marL="1097280" marR="0" indent="-173990" algn="l" defTabSz="914400">
        <a:lnSpc>
          <a:spcPct val="100000"/>
        </a:lnSpc>
        <a:spcBef>
          <a:spcPts val="480"/>
        </a:spcBef>
        <a:spcAft>
          <a:spcPts val="0"/>
        </a:spcAft>
        <a:buClr>
          <a:schemeClr val="accent3"/>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4pPr>
      <a:lvl5pPr marL="1298575" marR="0" indent="-182880" algn="l" defTabSz="914400">
        <a:lnSpc>
          <a:spcPct val="100000"/>
        </a:lnSpc>
        <a:spcBef>
          <a:spcPts val="480"/>
        </a:spcBef>
        <a:spcAft>
          <a:spcPts val="0"/>
        </a:spcAft>
        <a:buClr>
          <a:schemeClr val="accent4"/>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5pPr>
      <a:lvl6pPr marL="1508760" marR="0" indent="-182880" algn="l" defTabSz="914400">
        <a:lnSpc>
          <a:spcPct val="100000"/>
        </a:lnSpc>
        <a:spcBef>
          <a:spcPts val="0"/>
        </a:spcBef>
        <a:spcAft>
          <a:spcPts val="0"/>
        </a:spcAft>
        <a:buClr>
          <a:schemeClr val="accent5"/>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6pPr>
      <a:lvl7pPr marL="1718945" marR="0" indent="-182880" algn="l" defTabSz="914400">
        <a:lnSpc>
          <a:spcPct val="100000"/>
        </a:lnSpc>
        <a:spcBef>
          <a:spcPts val="0"/>
        </a:spcBef>
        <a:spcAft>
          <a:spcPts val="0"/>
        </a:spcAft>
        <a:buClr>
          <a:schemeClr val="accent6"/>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7pPr>
      <a:lvl8pPr marL="1920240" marR="0" indent="-182880" algn="l" defTabSz="914400">
        <a:lnSpc>
          <a:spcPct val="100000"/>
        </a:lnSpc>
        <a:spcBef>
          <a:spcPts val="0"/>
        </a:spcBef>
        <a:spcAft>
          <a:spcPts val="0"/>
        </a:spcAft>
        <a:buClr>
          <a:schemeClr val="accent6"/>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8pPr>
      <a:lvl9pPr marL="2130425" marR="0" indent="-182880" algn="l" defTabSz="914400">
        <a:lnSpc>
          <a:spcPct val="100000"/>
        </a:lnSpc>
        <a:spcBef>
          <a:spcPts val="0"/>
        </a:spcBef>
        <a:spcAft>
          <a:spcPts val="0"/>
        </a:spcAft>
        <a:buClr>
          <a:schemeClr val="accent6"/>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9pPr>
    </p:bodyStyle>
    <p:otherStyle>
      <a:lvl1pPr marL="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1pPr>
      <a:lvl2pPr marL="457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2pPr>
      <a:lvl3pPr marL="914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3pPr>
      <a:lvl4pPr marL="1371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4pPr>
      <a:lvl5pPr marL="18288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5pPr>
      <a:lvl6pPr marL="22860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6pPr>
      <a:lvl7pPr marL="2743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7pPr>
      <a:lvl8pPr marL="3200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8pPr>
      <a:lvl9pPr marL="3657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jsref/obj_history.asp" TargetMode="Externa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js/js_cookies.asp" TargetMode="Externa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js/js_window_screen.asp" TargetMode="Externa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js/js_window_location.asp" TargetMode="Externa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ER0AADI2AAAgJgAAEAAAACYAAAAIAAAAASAAAAAAAAA="/>
              </a:ext>
            </a:extLst>
          </p:cNvSpPr>
          <p:nvPr>
            <p:ph type="ctrTitle"/>
          </p:nvPr>
        </p:nvSpPr>
        <p:spPr>
          <a:xfrm>
            <a:off x="1187450" y="4725035"/>
            <a:ext cx="7622540" cy="1472565"/>
          </a:xfrm>
        </p:spPr>
        <p:txBody>
          <a:bodyPr vert="horz" wrap="square" lIns="91440" tIns="45720" rIns="91440" bIns="45720" numCol="1" spcCol="215900" anchor="b">
            <a:prstTxWarp prst="textNoShape">
              <a:avLst/>
            </a:prstTxWarp>
          </a:bodyPr>
          <a:lstStyle/>
          <a:p>
            <a:pPr algn="ctr">
              <a:defRPr lang="es-es"/>
            </a:pPr>
            <a:r>
              <a:t>Objetos predefinidos del lenguaje III:  Screen, Navigator, Location, History y Document</a:t>
            </a:r>
          </a:p>
        </p:txBody>
      </p:sp>
      <p:pic>
        <p:nvPicPr>
          <p:cNvPr id="3" name="Picture 2" descr="Resultado de imagen de js logo oficial"/>
          <p:cNvPicPr>
            <a:picLocks noChangeAspect="1"/>
            <a:extLst>
              <a:ext uri="smNativeData">
                <pr:smNativeData xmlns:pr="smNativeData" val="SMDATA_15_WI/uXRMAAAAlAAAAEQAAAC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AcAAAA4AAAAAAAAAAAAAAAAAAAA////AAAAAAAAAAAAAAAAAAAAAAAAAAAAAAAAAAAAAABkAAAAZAAAAAAAAAAjAAAABAAAAGQAAAAXAAAAFAAAAAAAAAAAAAAA/38AAP9/AAAAAAAACQAAAAQAAAAzM7M/DAAAABAAAAAAAAAAAAAAAAAAAAAAAAAAHgAAAGgAAAAAAAAAAAAAAAAAAAAAAAAAAAAAABAnAAAQJwAAAAAAAAAAAAAAAAAAAAAAAAAAAAAAAAAAAAAAAAAAAAAUAAAAAAAAAMDA/wAAAAAAZAAAADIAAAAAAAAAZAAAAAAAAAB/f38ACgAAAB8AAABUAAAAOJGnBf///wEAAAAAAAAAAAAAAAAAAAAAAAAAAAAAAAAAAAAAAAAAAAAAAAJ/f38A597JA8zMzADAwP8Af39/AAAAAAAAAAAAAAAAAP///wAAAAAAIQAAABgAAAAUAAAAYRIAAF0HAACfJwAAFRkAABAAAAAmAAAACAAAAP//////////"/>
              </a:ext>
            </a:extLst>
          </p:cNvPicPr>
          <p:nvPr/>
        </p:nvPicPr>
        <p:blipFill>
          <a:blip r:embed="rId2"/>
          <a:stretch>
            <a:fillRect/>
          </a:stretch>
        </p:blipFill>
        <p:spPr>
          <a:xfrm>
            <a:off x="2987675" y="1196975"/>
            <a:ext cx="3453130" cy="2880360"/>
          </a:xfrm>
          <a:prstGeom prst="rect">
            <a:avLst/>
          </a:prstGeom>
          <a:noFill/>
          <a:ln>
            <a:noFill/>
          </a:ln>
          <a:effectLst/>
        </p:spPr>
      </p:pic>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dBgAAzgAAAPU2AAAmBQAAEAAAACYAAAAIAAAAASAAAAAAAAA="/>
              </a:ext>
            </a:extLst>
          </p:cNvSpPr>
          <p:nvPr>
            <p:ph type="title"/>
          </p:nvPr>
        </p:nvSpPr>
        <p:spPr>
          <a:xfrm>
            <a:off x="1115695" y="130810"/>
            <a:ext cx="7818120" cy="706120"/>
          </a:xfrm>
        </p:spPr>
        <p:txBody>
          <a:bodyPr vert="horz" wrap="square" lIns="91440" tIns="45720" rIns="91440" bIns="45720" numCol="1" spcCol="215900" anchor="ctr">
            <a:prstTxWarp prst="textNoShape">
              <a:avLst/>
            </a:prstTxWarp>
          </a:bodyPr>
          <a:lstStyle/>
          <a:p>
            <a:pPr>
              <a:defRPr lang="es-es"/>
            </a:pPr>
            <a:r>
              <a:rPr lang="es-es" sz="3960"/>
              <a:t>Location: métodos</a:t>
            </a:r>
            <a:endParaRPr lang="es-es" sz="3960"/>
          </a:p>
        </p:txBody>
      </p:sp>
      <p:graphicFrame>
        <p:nvGraphicFramePr>
          <p:cNvPr id="3" name=""/>
          <p:cNvGraphicFramePr>
            <a:graphicFrameLocks noGrp="1"/>
          </p:cNvGraphicFramePr>
          <p:nvPr/>
        </p:nvGraphicFramePr>
        <p:xfrm>
          <a:off x="1115695" y="836930"/>
          <a:ext cx="7632700" cy="3360420"/>
        </p:xfrm>
        <a:graphic>
          <a:graphicData uri="http://schemas.openxmlformats.org/drawingml/2006/table">
            <a:tbl>
              <a:tblPr>
                <a:noFill/>
              </a:tblPr>
              <a:tblGrid>
                <a:gridCol w="1440180"/>
                <a:gridCol w="6192520"/>
              </a:tblGrid>
              <a:tr h="381635">
                <a:tc>
                  <a:txBody>
                    <a:bodyPr vert="horz" wrap="square" numCol="1"/>
                    <a:lstStyle/>
                    <a:p>
                      <a:pPr marL="0" marR="0" indent="0" algn="l">
                        <a:buNone/>
                        <a:defRPr lang="es-es" b="1">
                          <a:solidFill>
                            <a:srgbClr val="FFFFFF"/>
                          </a:solidFill>
                        </a:defRPr>
                      </a:pPr>
                      <a:r>
                        <a:t>Método</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buNone/>
                        <a:defRPr lang="es-es" b="1">
                          <a:solidFill>
                            <a:srgbClr val="FFFFFF"/>
                          </a:solidFill>
                        </a:defRPr>
                      </a:pPr>
                      <a:r>
                        <a:t>Descripción </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575915352" type="min" val="381635"/>
                  </a:ext>
                </a:extLst>
              </a:tr>
              <a:tr h="616585">
                <a:tc>
                  <a:txBody>
                    <a:bodyPr vert="horz" wrap="square" numCol="1"/>
                    <a:lstStyle/>
                    <a:p>
                      <a:pPr marL="0" marR="0" indent="0" algn="l">
                        <a:buNone/>
                        <a:defRPr lang="es-es">
                          <a:solidFill>
                            <a:srgbClr val="000000"/>
                          </a:solidFill>
                        </a:defRPr>
                      </a:pPr>
                      <a:r>
                        <a:t>assign()</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location.assign("http://www.ejemplo.com");</a:t>
                      </a:r>
                    </a:p>
                    <a:p>
                      <a:pPr marL="0" marR="0" indent="0" algn="l">
                        <a:buNone/>
                        <a:defRPr lang="es-es">
                          <a:solidFill>
                            <a:srgbClr val="000000"/>
                          </a:solidFill>
                        </a:defRPr>
                      </a:pPr>
                      <a:r>
                        <a:t>Carga un nuevo documento. Equivale a location.href</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616585"/>
                  </a:ext>
                </a:extLst>
              </a:tr>
              <a:tr h="1144905">
                <a:tc>
                  <a:txBody>
                    <a:bodyPr vert="horz" wrap="square" numCol="1"/>
                    <a:lstStyle/>
                    <a:p>
                      <a:pPr marL="0" marR="0" indent="0" algn="l">
                        <a:buNone/>
                        <a:defRPr lang="es-es">
                          <a:solidFill>
                            <a:srgbClr val="000000"/>
                          </a:solidFill>
                        </a:defRPr>
                      </a:pPr>
                      <a:r>
                        <a:t>reload()</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t>location.reload(true); </a:t>
                      </a:r>
                    </a:p>
                    <a:p>
                      <a:pPr marL="0" marR="0" indent="0" algn="l">
                        <a:buNone/>
                        <a:defRPr lang="es-es">
                          <a:solidFill>
                            <a:srgbClr val="000000"/>
                          </a:solidFill>
                        </a:defRPr>
                      </a:pPr>
                      <a:r>
                        <a:t>Recarga la página. Si el argumento es true, se carga la página desde el servidor. Si es false, se carga desde la cache del navegador</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1144905"/>
                  </a:ext>
                </a:extLst>
              </a:tr>
              <a:tr h="880745">
                <a:tc>
                  <a:txBody>
                    <a:bodyPr vert="horz" wrap="square" numCol="1"/>
                    <a:lstStyle/>
                    <a:p>
                      <a:pPr marL="0" marR="0" indent="0" algn="l">
                        <a:buNone/>
                        <a:defRPr lang="es-es">
                          <a:solidFill>
                            <a:srgbClr val="000000"/>
                          </a:solidFill>
                        </a:defRPr>
                      </a:pPr>
                      <a:r>
                        <a:t>replace()</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location.replace("http://www.ejemplo.com"); </a:t>
                      </a:r>
                    </a:p>
                    <a:p>
                      <a:pPr marL="0" marR="0" indent="0" algn="l">
                        <a:buNone/>
                        <a:defRPr lang="es-es">
                          <a:solidFill>
                            <a:srgbClr val="000000"/>
                          </a:solidFill>
                        </a:defRPr>
                      </a:pPr>
                      <a:r>
                        <a:t>Similar a assign(), salvo que se borra la página actual del array history del navegador</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880745"/>
                  </a:ext>
                </a:extLst>
              </a:tr>
            </a:tbl>
          </a:graphicData>
        </a:graphic>
      </p:graphicFrame>
      <p:pic>
        <p:nvPicPr>
          <p:cNvPr id="4" name="Imagen 2"/>
          <p:cNvPicPr>
            <a:picLocks noChangeAspect="1"/>
            <a:extLst>
              <a:ext uri="smNativeData">
                <pr:smNativeData xmlns:pr="smNativeData" val="SMDATA_15_WI/uXRMAAAAlAAAAEQAAAC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ZQ4AABUZAAD1LAAAaCkAABAAAAAmAAAACAAAAP//////////"/>
              </a:ext>
            </a:extLst>
          </p:cNvPicPr>
          <p:nvPr/>
        </p:nvPicPr>
        <p:blipFill>
          <a:blip r:embed="rId2"/>
          <a:stretch>
            <a:fillRect/>
          </a:stretch>
        </p:blipFill>
        <p:spPr>
          <a:xfrm>
            <a:off x="2339975" y="4077335"/>
            <a:ext cx="4968240" cy="2653665"/>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dBgAAsQEAAPU2AAAIBgAAEAAAACYAAAAIAAAAASAAAAAAAAA="/>
              </a:ext>
            </a:extLst>
          </p:cNvSpPr>
          <p:nvPr>
            <p:ph type="title"/>
          </p:nvPr>
        </p:nvSpPr>
        <p:spPr>
          <a:xfrm>
            <a:off x="1115695" y="274955"/>
            <a:ext cx="7818120" cy="705485"/>
          </a:xfrm>
        </p:spPr>
        <p:txBody>
          <a:bodyPr vert="horz" wrap="square" lIns="91440" tIns="45720" rIns="91440" bIns="45720" numCol="1" spcCol="215900" anchor="ctr">
            <a:prstTxWarp prst="textNoShape">
              <a:avLst/>
            </a:prstTxWarp>
          </a:bodyPr>
          <a:lstStyle/>
          <a:p>
            <a:pPr>
              <a:defRPr lang="es-es"/>
            </a:pPr>
            <a:r>
              <a:t>Objeto History</a:t>
            </a:r>
          </a:p>
        </p:txBody>
      </p:sp>
      <p:sp>
        <p:nvSpPr>
          <p:cNvPr id="3" name="2 Marcador de contenid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ABwAAXQcAAPU2AABsFgAAEAAAACYAAAAIAAAAASAAAAAAAAA="/>
              </a:ext>
            </a:extLst>
          </p:cNvSpPr>
          <p:nvPr>
            <p:ph type="body" idx="1"/>
          </p:nvPr>
        </p:nvSpPr>
        <p:spPr>
          <a:xfrm>
            <a:off x="1259840" y="1196975"/>
            <a:ext cx="7673975" cy="2447925"/>
          </a:xfrm>
        </p:spPr>
        <p:txBody>
          <a:bodyPr vert="horz" wrap="square" lIns="91440" tIns="45720" rIns="91440" bIns="45720" numCol="1" spcCol="215900" anchor="t">
            <a:prstTxWarp prst="textNoShape">
              <a:avLst/>
            </a:prstTxWarp>
          </a:bodyPr>
          <a:lstStyle/>
          <a:p>
            <a:pPr>
              <a:defRPr lang="es-es" sz="2000"/>
            </a:pPr>
            <a:r>
              <a:t>El objeto History hace referencia a las URL visitadas por el usuario (dentro de una ventana del navegador). </a:t>
            </a:r>
          </a:p>
          <a:p>
            <a:pPr>
              <a:defRPr lang="es-es" sz="2000"/>
            </a:pPr>
            <a:r>
              <a:t>Es parte del objeto de ventana y se accede a través de la propiedad </a:t>
            </a:r>
            <a:r>
              <a:rPr lang="es-es" b="1"/>
              <a:t>window.history.</a:t>
            </a:r>
            <a:r>
              <a:t> </a:t>
            </a:r>
          </a:p>
          <a:p>
            <a:pPr>
              <a:defRPr lang="es-es" sz="2000"/>
            </a:pPr>
            <a:r>
              <a:t>No hay un estándar público que se aplique al objeto del historial, pero todos los principales navegadores lo admiten.</a:t>
            </a:r>
          </a:p>
          <a:p>
            <a:pPr>
              <a:defRPr lang="es-es" sz="2000"/>
            </a:pPr>
            <a:r>
              <a:rPr lang="es-es">
                <a:hlinkClick r:id="rId2"/>
              </a:rPr>
              <a:t>https://www.w3schools.com/jsref/obj_history.asp</a:t>
            </a:r>
            <a:endParaRPr lang="es-es">
              <a:hlinkClick r:id="rId2"/>
            </a:endParaRPr>
          </a:p>
        </p:txBody>
      </p:sp>
      <p:graphicFrame>
        <p:nvGraphicFramePr>
          <p:cNvPr id="4" name=""/>
          <p:cNvGraphicFramePr>
            <a:graphicFrameLocks noGrp="1"/>
          </p:cNvGraphicFramePr>
          <p:nvPr/>
        </p:nvGraphicFramePr>
        <p:xfrm>
          <a:off x="1259840" y="3717290"/>
          <a:ext cx="7488555" cy="930910"/>
        </p:xfrm>
        <a:graphic>
          <a:graphicData uri="http://schemas.openxmlformats.org/drawingml/2006/table">
            <a:tbl>
              <a:tblPr>
                <a:noFill/>
              </a:tblPr>
              <a:tblGrid>
                <a:gridCol w="1908810"/>
                <a:gridCol w="5579745"/>
              </a:tblGrid>
              <a:tr h="299085">
                <a:tc>
                  <a:txBody>
                    <a:bodyPr vert="horz" wrap="square" numCol="1"/>
                    <a:lstStyle/>
                    <a:p>
                      <a:pPr marL="0" marR="0" indent="0" algn="l">
                        <a:buNone/>
                        <a:defRPr lang="es-es" b="1">
                          <a:solidFill>
                            <a:srgbClr val="FFFFFF"/>
                          </a:solidFill>
                        </a:defRPr>
                      </a:pPr>
                      <a:r>
                        <a:rPr lang="es-es" sz="2000"/>
                        <a:t>Propiedades</a:t>
                      </a:r>
                      <a:endParaRPr lang="es-es" sz="20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buNone/>
                        <a:defRPr lang="es-es" b="1">
                          <a:solidFill>
                            <a:srgbClr val="FFFFFF"/>
                          </a:solidFill>
                        </a:defRPr>
                      </a:pPr>
                      <a:r>
                        <a:rPr lang="es-es" sz="2000"/>
                        <a:t>Descripción</a:t>
                      </a:r>
                      <a:endParaRPr lang="es-es" sz="20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575915352" type="min" val="299085"/>
                  </a:ext>
                </a:extLst>
              </a:tr>
              <a:tr h="370840">
                <a:tc>
                  <a:txBody>
                    <a:bodyPr vert="horz" wrap="square" numCol="1"/>
                    <a:lstStyle/>
                    <a:p>
                      <a:pPr marL="0" marR="0" indent="0" algn="l">
                        <a:buNone/>
                        <a:defRPr lang="es-es">
                          <a:solidFill>
                            <a:srgbClr val="000000"/>
                          </a:solidFill>
                        </a:defRPr>
                      </a:pPr>
                      <a:r>
                        <a:rPr lang="es-es" sz="2000"/>
                        <a:t>length</a:t>
                      </a:r>
                      <a:endParaRPr lang="es-es" sz="20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rPr lang="es-es" sz="2000"/>
                        <a:t>Devuelve el número de URLs en el histórico</a:t>
                      </a:r>
                      <a:endParaRPr lang="es-es" sz="20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70840"/>
                  </a:ext>
                </a:extLst>
              </a:tr>
            </a:tbl>
          </a:graphicData>
        </a:graphic>
      </p:graphicFrame>
      <p:graphicFrame>
        <p:nvGraphicFramePr>
          <p:cNvPr id="5" name=""/>
          <p:cNvGraphicFramePr>
            <a:graphicFrameLocks noGrp="1"/>
          </p:cNvGraphicFramePr>
          <p:nvPr/>
        </p:nvGraphicFramePr>
        <p:xfrm>
          <a:off x="1259840" y="4653280"/>
          <a:ext cx="7488555" cy="1744980"/>
        </p:xfrm>
        <a:graphic>
          <a:graphicData uri="http://schemas.openxmlformats.org/drawingml/2006/table">
            <a:tbl>
              <a:tblPr>
                <a:noFill/>
              </a:tblPr>
              <a:tblGrid>
                <a:gridCol w="1944370"/>
                <a:gridCol w="5544820"/>
              </a:tblGrid>
              <a:tr h="370840">
                <a:tc>
                  <a:txBody>
                    <a:bodyPr vert="horz" wrap="square" numCol="1"/>
                    <a:lstStyle/>
                    <a:p>
                      <a:pPr marL="0" marR="0" indent="0" algn="l">
                        <a:buNone/>
                        <a:defRPr lang="es-es" b="1">
                          <a:solidFill>
                            <a:srgbClr val="FFFFFF"/>
                          </a:solidFill>
                        </a:defRPr>
                      </a:pPr>
                      <a:r>
                        <a:t>Métodos</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buNone/>
                        <a:defRPr lang="es-es" b="1">
                          <a:solidFill>
                            <a:srgbClr val="FFFFFF"/>
                          </a:solidFill>
                        </a:defRPr>
                      </a:pPr>
                      <a:r>
                        <a:rPr lang="es-es" sz="2000"/>
                        <a:t>Descripción</a:t>
                      </a:r>
                      <a:endParaRPr lang="es-es" sz="20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575915352" type="min" val="370840"/>
                  </a:ext>
                </a:extLst>
              </a:tr>
              <a:tr h="370840">
                <a:tc>
                  <a:txBody>
                    <a:bodyPr vert="horz" wrap="square" numCol="1"/>
                    <a:lstStyle/>
                    <a:p>
                      <a:pPr marL="0" marR="0" indent="0" algn="l">
                        <a:buNone/>
                        <a:defRPr lang="es-es">
                          <a:solidFill>
                            <a:srgbClr val="000000"/>
                          </a:solidFill>
                        </a:defRPr>
                      </a:pPr>
                      <a:r>
                        <a:t>back()</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Carga la url anterior en el histórico</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70840"/>
                  </a:ext>
                </a:extLst>
              </a:tr>
              <a:tr h="370840">
                <a:tc>
                  <a:txBody>
                    <a:bodyPr vert="horz" wrap="square" numCol="1"/>
                    <a:lstStyle/>
                    <a:p>
                      <a:pPr marL="0" marR="0" indent="0" algn="l">
                        <a:buNone/>
                        <a:defRPr lang="es-es">
                          <a:solidFill>
                            <a:srgbClr val="000000"/>
                          </a:solidFill>
                        </a:defRPr>
                      </a:pPr>
                      <a:r>
                        <a:t>forward()</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t>Carga la url siguiente del histórico</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370840"/>
                  </a:ext>
                </a:extLst>
              </a:tr>
              <a:tr h="370840">
                <a:tc>
                  <a:txBody>
                    <a:bodyPr vert="horz" wrap="square" numCol="1"/>
                    <a:lstStyle/>
                    <a:p>
                      <a:pPr marL="0" marR="0" indent="0" algn="l">
                        <a:buNone/>
                        <a:defRPr lang="es-es">
                          <a:solidFill>
                            <a:srgbClr val="000000"/>
                          </a:solidFill>
                        </a:defRPr>
                      </a:pPr>
                      <a:r>
                        <a:t>go()</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Carga una url específica del histórico</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70840"/>
                  </a:ext>
                </a:extLst>
              </a:tr>
            </a:tbl>
          </a:graphicData>
        </a:graphic>
      </p:graphicFrame>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rBgAAsQEAAPU2AAAmBQAAEAAAACYAAAAIAAAAASAAAAAAAAA="/>
              </a:ext>
            </a:extLst>
          </p:cNvSpPr>
          <p:nvPr>
            <p:ph type="title"/>
          </p:nvPr>
        </p:nvSpPr>
        <p:spPr>
          <a:xfrm>
            <a:off x="1043305" y="274955"/>
            <a:ext cx="7890510" cy="561975"/>
          </a:xfrm>
        </p:spPr>
        <p:txBody>
          <a:bodyPr vert="horz" wrap="square" lIns="91440" tIns="45720" rIns="91440" bIns="45720" numCol="1" spcCol="215900" anchor="ctr">
            <a:prstTxWarp prst="textNoShape">
              <a:avLst/>
            </a:prstTxWarp>
          </a:bodyPr>
          <a:lstStyle/>
          <a:p>
            <a:pPr>
              <a:defRPr lang="es-es"/>
            </a:pPr>
            <a:r>
              <a:t>Objeto Document</a:t>
            </a:r>
          </a:p>
        </p:txBody>
      </p:sp>
      <p:sp>
        <p:nvSpPr>
          <p:cNvPr id="3" name="2 Marcador de contenid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dBgAAlwUAAEM2AAC6HwAAEAAAACYAAAAIAAAAASAAAAAAAAA="/>
              </a:ext>
            </a:extLst>
          </p:cNvSpPr>
          <p:nvPr>
            <p:ph type="body" idx="1"/>
          </p:nvPr>
        </p:nvSpPr>
        <p:spPr>
          <a:xfrm>
            <a:off x="1115695" y="908685"/>
            <a:ext cx="7705090" cy="4248785"/>
          </a:xfrm>
        </p:spPr>
        <p:txBody>
          <a:bodyPr vert="horz" wrap="square" lIns="91440" tIns="45720" rIns="91440" bIns="45720" numCol="1" spcCol="215900" anchor="t">
            <a:prstTxWarp prst="textNoShape">
              <a:avLst/>
            </a:prstTxWarp>
          </a:bodyPr>
          <a:lstStyle/>
          <a:p>
            <a:pPr>
              <a:defRPr lang="es-es"/>
            </a:pPr>
            <a:r>
              <a:rPr lang="es-es" sz="2000"/>
              <a:t>Cada documento cargado en una ventana del navegador, será un objeto de tipo </a:t>
            </a:r>
            <a:r>
              <a:rPr lang="es-es" sz="2000" b="1"/>
              <a:t>document.</a:t>
            </a:r>
            <a:endParaRPr lang="es-es" sz="2000"/>
          </a:p>
          <a:p>
            <a:pPr>
              <a:defRPr lang="es-es"/>
            </a:pPr>
            <a:r>
              <a:rPr lang="es-es" sz="2000"/>
              <a:t>El objeto document es el único que pertenece tanto al DOM como al BOM.</a:t>
            </a:r>
            <a:endParaRPr lang="es-es" sz="2000"/>
          </a:p>
          <a:p>
            <a:pPr>
              <a:defRPr lang="es-es"/>
            </a:pPr>
            <a:r>
              <a:rPr lang="es-es" sz="2000"/>
              <a:t>proporciona el acceso a todos los elementos HTML dentro de una página.</a:t>
            </a:r>
            <a:endParaRPr lang="es-es" sz="2000"/>
          </a:p>
          <a:p>
            <a:pPr>
              <a:defRPr lang="es-es"/>
            </a:pPr>
            <a:r>
              <a:rPr lang="es-es" sz="2000"/>
              <a:t>Este objeto forma parte además del objeto </a:t>
            </a:r>
            <a:r>
              <a:rPr lang="es-es" sz="2000" b="1"/>
              <a:t>window</a:t>
            </a:r>
            <a:r>
              <a:rPr lang="es-es" sz="2000"/>
              <a:t> y puede ser accedido a través de la propiedad </a:t>
            </a:r>
            <a:r>
              <a:rPr lang="es-es" sz="2000" b="1"/>
              <a:t>window.document</a:t>
            </a:r>
            <a:r>
              <a:rPr lang="es-es" sz="2000"/>
              <a:t> o directamente </a:t>
            </a:r>
            <a:r>
              <a:rPr lang="es-es" sz="2000" b="1"/>
              <a:t>document</a:t>
            </a:r>
            <a:r>
              <a:rPr lang="es-es" sz="2000"/>
              <a:t> (podemos omitir la referencia al objeto </a:t>
            </a:r>
            <a:r>
              <a:rPr lang="es-es" sz="2000" b="1"/>
              <a:t>window</a:t>
            </a:r>
            <a:r>
              <a:rPr lang="es-es" sz="2000"/>
              <a:t> actual). </a:t>
            </a:r>
            <a:endParaRPr lang="es-es" sz="2000"/>
          </a:p>
          <a:p>
            <a:pPr>
              <a:defRPr lang="es-es"/>
            </a:pPr>
            <a:r>
              <a:rPr lang="es-es" sz="2000"/>
              <a:t>El diagrama siguiente muestra la jerarquía de los objetos de alto nivel de JavaScript</a:t>
            </a:r>
            <a:endParaRPr lang="es-es" sz="2000"/>
          </a:p>
        </p:txBody>
      </p:sp>
      <p:pic>
        <p:nvPicPr>
          <p:cNvPr id="4" name="Diagrama 3"/>
          <p:cNvPicPr>
            <a:extLst>
              <a:ext uri="smNativeData">
                <pr:smNativeData xmlns:pr="smNativeData" val="SMDATA_15_WI/uXRMAAAAlAAAAEQAAAA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AcAAAA4AAAAAAAAAAAAAAAAAAAA////AAAAAAAAAAAAAAAAAOj+//8AAAAAgf///wAAAABkAAAAZAAAAAAAAAAjAAAABAAAAGQAAAAXAAAAFAAAAAAAAAAAAAAA/38AAP9/AAAAAAAACQAAAAQAAABnAGg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fhEAABEdAAAMNAAAsycAABAAAAAmAAAACAAAAP//////////"/>
              </a:ext>
            </a:extLst>
          </p:cNvPicPr>
          <p:nvPr/>
        </p:nvPicPr>
        <p:blipFill>
          <a:blip r:embed="rId2"/>
          <a:srcRect l="0" t="-2800" r="0" b="-1270"/>
          <a:stretch>
            <a:fillRect/>
          </a:stretch>
        </p:blipFill>
        <p:spPr>
          <a:xfrm>
            <a:off x="2843530" y="4725035"/>
            <a:ext cx="5617210" cy="1728470"/>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dBgAAuAAAAPU2AAAmBQAAEAAAACYAAAAIAAAAASAAAAAAAAA="/>
              </a:ext>
            </a:extLst>
          </p:cNvSpPr>
          <p:nvPr>
            <p:ph type="title"/>
          </p:nvPr>
        </p:nvSpPr>
        <p:spPr>
          <a:xfrm>
            <a:off x="1115695" y="116840"/>
            <a:ext cx="7818120" cy="720090"/>
          </a:xfrm>
        </p:spPr>
        <p:txBody>
          <a:bodyPr vert="horz" wrap="square" lIns="91440" tIns="45720" rIns="91440" bIns="45720" numCol="1" spcCol="215900" anchor="ctr">
            <a:prstTxWarp prst="textNoShape">
              <a:avLst/>
            </a:prstTxWarp>
          </a:bodyPr>
          <a:lstStyle/>
          <a:p>
            <a:pPr>
              <a:defRPr lang="es-es"/>
            </a:pPr>
            <a:r>
              <a:t>Document: propiedades</a:t>
            </a:r>
          </a:p>
        </p:txBody>
      </p:sp>
      <p:graphicFrame>
        <p:nvGraphicFramePr>
          <p:cNvPr id="3" name=""/>
          <p:cNvGraphicFramePr>
            <a:graphicFrameLocks noGrp="1"/>
          </p:cNvGraphicFramePr>
          <p:nvPr/>
        </p:nvGraphicFramePr>
        <p:xfrm>
          <a:off x="683260" y="764540"/>
          <a:ext cx="8352790" cy="6627495"/>
        </p:xfrm>
        <a:graphic>
          <a:graphicData uri="http://schemas.openxmlformats.org/drawingml/2006/table">
            <a:tbl>
              <a:tblPr>
                <a:noFill/>
              </a:tblPr>
              <a:tblGrid>
                <a:gridCol w="1511935"/>
                <a:gridCol w="6840855"/>
              </a:tblGrid>
              <a:tr h="360680">
                <a:tc>
                  <a:txBody>
                    <a:bodyPr vert="horz" wrap="square" numCol="1"/>
                    <a:lstStyle/>
                    <a:p>
                      <a:pPr marL="0" marR="0" indent="0" algn="l">
                        <a:buNone/>
                        <a:defRPr lang="es-es" b="1">
                          <a:solidFill>
                            <a:srgbClr val="FFFFFF"/>
                          </a:solidFill>
                        </a:defRPr>
                      </a:pPr>
                      <a:r>
                        <a:t>Propiedad</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buNone/>
                        <a:defRPr lang="es-es" b="1">
                          <a:solidFill>
                            <a:srgbClr val="FFFFFF"/>
                          </a:solidFill>
                        </a:defRPr>
                      </a:pPr>
                      <a:r>
                        <a:t>Descripción</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575915352" type="min" val="360680"/>
                  </a:ext>
                </a:extLst>
              </a:tr>
              <a:tr h="346075">
                <a:tc>
                  <a:txBody>
                    <a:bodyPr vert="horz" wrap="square" numCol="1"/>
                    <a:lstStyle/>
                    <a:p>
                      <a:pPr marL="0" marR="0" indent="0" algn="l">
                        <a:buNone/>
                        <a:defRPr lang="es-es">
                          <a:solidFill>
                            <a:srgbClr val="000000"/>
                          </a:solidFill>
                        </a:defRPr>
                      </a:pPr>
                      <a:r>
                        <a:rPr lang="es-es" sz="1700"/>
                        <a:t>activeElement</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rPr lang="es-es" sz="1700"/>
                        <a:t>Devuelve el elemento del documento que posea el foco</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46075"/>
                  </a:ext>
                </a:extLst>
              </a:tr>
              <a:tr h="601345">
                <a:tc>
                  <a:txBody>
                    <a:bodyPr vert="horz" wrap="square" numCol="1"/>
                    <a:lstStyle/>
                    <a:p>
                      <a:pPr marL="0" marR="0" indent="0" algn="l">
                        <a:buNone/>
                        <a:defRPr lang="es-es">
                          <a:solidFill>
                            <a:srgbClr val="000000"/>
                          </a:solidFill>
                        </a:defRPr>
                      </a:pPr>
                      <a:r>
                        <a:rPr lang="es-es" sz="1700"/>
                        <a:t>anchors</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rPr lang="es-es" sz="1700"/>
                        <a:t>Array que contiene todas las "anclas" de la página </a:t>
                      </a:r>
                      <a:endParaRPr lang="es-es" sz="1700"/>
                    </a:p>
                    <a:p>
                      <a:pPr marL="0" marR="0" indent="0" algn="l">
                        <a:buNone/>
                        <a:defRPr lang="es-es">
                          <a:solidFill>
                            <a:srgbClr val="000000"/>
                          </a:solidFill>
                        </a:defRPr>
                      </a:pPr>
                      <a:r>
                        <a:rPr lang="es-es" sz="1700"/>
                        <a:t>(los enlaces de tipo &lt;a name="nombre_ancla"&gt;&lt;/a&gt;)</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601345"/>
                  </a:ext>
                </a:extLst>
              </a:tr>
              <a:tr h="346075">
                <a:tc>
                  <a:txBody>
                    <a:bodyPr vert="horz" wrap="square" numCol="1"/>
                    <a:lstStyle/>
                    <a:p>
                      <a:pPr marL="0" marR="0" indent="0" algn="l">
                        <a:buNone/>
                        <a:defRPr lang="es-es">
                          <a:solidFill>
                            <a:srgbClr val="000000"/>
                          </a:solidFill>
                        </a:defRPr>
                      </a:pPr>
                      <a:r>
                        <a:rPr lang="es-es" sz="1700"/>
                        <a:t>applets</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rPr lang="es-es" sz="1700"/>
                        <a:t>Array que contiene todos los applets de la página</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46075"/>
                  </a:ext>
                </a:extLst>
              </a:tr>
              <a:tr h="346075">
                <a:tc>
                  <a:txBody>
                    <a:bodyPr vert="horz" wrap="square" numCol="1"/>
                    <a:lstStyle/>
                    <a:p>
                      <a:pPr marL="0" marR="0" indent="0" algn="l">
                        <a:buNone/>
                        <a:defRPr lang="es-es">
                          <a:solidFill>
                            <a:srgbClr val="000000"/>
                          </a:solidFill>
                        </a:defRPr>
                      </a:pPr>
                      <a:r>
                        <a:rPr lang="es-es" sz="1700"/>
                        <a:t>body</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rPr lang="es-es" sz="1700"/>
                        <a:t>Devuelve o establece el cuerpo del documento &lt;body&gt;</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346075"/>
                  </a:ext>
                </a:extLst>
              </a:tr>
              <a:tr h="857250">
                <a:tc>
                  <a:txBody>
                    <a:bodyPr vert="horz" wrap="square" numCol="1"/>
                    <a:lstStyle/>
                    <a:p>
                      <a:pPr marL="0" marR="0" indent="0" algn="l">
                        <a:buNone/>
                        <a:defRPr lang="es-es">
                          <a:solidFill>
                            <a:srgbClr val="000000"/>
                          </a:solidFill>
                        </a:defRPr>
                      </a:pPr>
                      <a:r>
                        <a:rPr lang="es-es" sz="1700"/>
                        <a:t>cookie</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rPr lang="es-es" sz="1700"/>
                        <a:t>Devuelve pares de valores (nombre/valor) correspondientes a las cookies del documento actual</a:t>
                      </a:r>
                      <a:endParaRPr lang="es-es" sz="1700"/>
                    </a:p>
                    <a:p>
                      <a:pPr marL="0" marR="0" indent="0" algn="l">
                        <a:buNone/>
                        <a:defRPr lang="es-es">
                          <a:solidFill>
                            <a:srgbClr val="000000"/>
                          </a:solidFill>
                        </a:defRPr>
                      </a:pPr>
                      <a:r>
                        <a:rPr lang="es-es" sz="1700" b="1">
                          <a:solidFill>
                            <a:schemeClr val="tx1"/>
                          </a:solidFill>
                          <a:hlinkClick r:id="rId2"/>
                        </a:rPr>
                        <a:t>https://www.w3schools.com/js/js_cookies.asp</a:t>
                      </a:r>
                      <a:r>
                        <a:rPr lang="es-es" sz="1700" b="1">
                          <a:solidFill>
                            <a:schemeClr val="tx1"/>
                          </a:solidFill>
                        </a:rPr>
                        <a:t> </a:t>
                      </a:r>
                      <a:endParaRPr lang="es-es" sz="1700" b="1">
                        <a:solidFill>
                          <a:schemeClr val="tx1"/>
                        </a:solidFill>
                      </a:endParaRP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857250"/>
                  </a:ext>
                </a:extLst>
              </a:tr>
              <a:tr h="346075">
                <a:tc>
                  <a:txBody>
                    <a:bodyPr vert="horz" wrap="square" numCol="1"/>
                    <a:lstStyle/>
                    <a:p>
                      <a:pPr marL="0" marR="0" indent="0" algn="l">
                        <a:buNone/>
                        <a:defRPr lang="es-es">
                          <a:solidFill>
                            <a:srgbClr val="000000"/>
                          </a:solidFill>
                        </a:defRPr>
                      </a:pPr>
                      <a:r>
                        <a:rPr lang="es-es" sz="1700"/>
                        <a:t>characterSet</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rPr lang="es-es" sz="1700"/>
                        <a:t>Devuelve la codificación de caracteres del documento actual</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346075"/>
                  </a:ext>
                </a:extLst>
              </a:tr>
              <a:tr h="601345">
                <a:tc>
                  <a:txBody>
                    <a:bodyPr vert="horz" wrap="square" numCol="1"/>
                    <a:lstStyle/>
                    <a:p>
                      <a:pPr marL="0" marR="0" indent="0" algn="l">
                        <a:buNone/>
                        <a:defRPr lang="es-es">
                          <a:solidFill>
                            <a:srgbClr val="000000"/>
                          </a:solidFill>
                        </a:defRPr>
                      </a:pPr>
                      <a:r>
                        <a:rPr lang="es-es" sz="1700"/>
                        <a:t>embeds</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rPr lang="es-es" sz="1700"/>
                        <a:t>Array que contiene todos los objetos embebidos en la página mediante la etiqueta &lt;embed&gt;</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601345"/>
                  </a:ext>
                </a:extLst>
              </a:tr>
              <a:tr h="346075">
                <a:tc>
                  <a:txBody>
                    <a:bodyPr vert="horz" wrap="square" numCol="1"/>
                    <a:lstStyle/>
                    <a:p>
                      <a:pPr marL="0" marR="0" indent="0" algn="l">
                        <a:buNone/>
                        <a:defRPr lang="es-es">
                          <a:solidFill>
                            <a:srgbClr val="000000"/>
                          </a:solidFill>
                        </a:defRPr>
                      </a:pPr>
                      <a:r>
                        <a:rPr lang="es-es" sz="1700"/>
                        <a:t>forms</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rPr lang="es-es" sz="1700"/>
                        <a:t>Array que contiene todos los formularios de la página</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346075"/>
                  </a:ext>
                </a:extLst>
              </a:tr>
              <a:tr h="346075">
                <a:tc>
                  <a:txBody>
                    <a:bodyPr vert="horz" wrap="square" numCol="1"/>
                    <a:lstStyle/>
                    <a:p>
                      <a:pPr marL="0" marR="0" indent="0" algn="l">
                        <a:buNone/>
                        <a:defRPr lang="es-es">
                          <a:solidFill>
                            <a:srgbClr val="000000"/>
                          </a:solidFill>
                        </a:defRPr>
                      </a:pPr>
                      <a:r>
                        <a:rPr lang="es-es" sz="1700"/>
                        <a:t>images</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rPr lang="es-es" sz="1700"/>
                        <a:t>Array que contiene todas las imágenes de la página</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46075"/>
                  </a:ext>
                </a:extLst>
              </a:tr>
              <a:tr h="601345">
                <a:tc>
                  <a:txBody>
                    <a:bodyPr vert="horz" wrap="square" numCol="1"/>
                    <a:lstStyle/>
                    <a:p>
                      <a:pPr marL="0" marR="0" indent="0" algn="l">
                        <a:buNone/>
                        <a:defRPr lang="es-es">
                          <a:solidFill>
                            <a:srgbClr val="000000"/>
                          </a:solidFill>
                        </a:defRPr>
                      </a:pPr>
                      <a:r>
                        <a:rPr lang="es-es" sz="1700"/>
                        <a:t>links</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rPr lang="es-es" sz="1700"/>
                        <a:t>Array contiene todos los enlaces de la página (los elementos de tipo &lt;a href="enlace.html"&gt;&lt;/a&gt;)</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601345"/>
                  </a:ext>
                </a:extLst>
              </a:tr>
              <a:tr h="346075">
                <a:tc>
                  <a:txBody>
                    <a:bodyPr vert="horz" wrap="square" numCol="1"/>
                    <a:lstStyle/>
                    <a:p>
                      <a:pPr marL="0" marR="0" indent="0" algn="l">
                        <a:buNone/>
                        <a:defRPr lang="es-es">
                          <a:solidFill>
                            <a:srgbClr val="000000"/>
                          </a:solidFill>
                        </a:defRPr>
                      </a:pPr>
                      <a:r>
                        <a:rPr lang="es-es" sz="1700"/>
                        <a:t>title</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rPr lang="es-es" sz="1700"/>
                        <a:t>Establece o devuelve el título del documento</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46075"/>
                  </a:ext>
                </a:extLst>
              </a:tr>
              <a:tr h="340360">
                <a:tc>
                  <a:txBody>
                    <a:bodyPr vert="horz" wrap="square" numCol="1"/>
                    <a:lstStyle/>
                    <a:p>
                      <a:pPr marL="0" marR="0" indent="0" algn="l">
                        <a:buNone/>
                        <a:defRPr lang="es-es">
                          <a:solidFill>
                            <a:srgbClr val="000000"/>
                          </a:solidFill>
                        </a:defRPr>
                      </a:pPr>
                      <a:r>
                        <a:rPr lang="es-es" sz="1700"/>
                        <a:t>URL</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rPr lang="es-es" sz="1700"/>
                        <a:t>Devuelve la URL completa del documento</a:t>
                      </a:r>
                      <a:endParaRPr lang="es-es" sz="1700"/>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340360"/>
                  </a:ext>
                </a:extLst>
              </a:tr>
            </a:tbl>
          </a:graphicData>
        </a:graphic>
      </p:graphicFrame>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rBgAAuAAAAPU2AACXBQAAEAAAACYAAAAIAAAAAQAAAAAAAAA="/>
              </a:ext>
            </a:extLst>
          </p:cNvSpPr>
          <p:nvPr>
            <p:ph type="title"/>
          </p:nvPr>
        </p:nvSpPr>
        <p:spPr>
          <a:xfrm>
            <a:off x="1043305" y="116840"/>
            <a:ext cx="7890510" cy="791845"/>
          </a:xfrm>
        </p:spPr>
        <p:txBody>
          <a:bodyPr/>
          <a:lstStyle/>
          <a:p>
            <a:pPr>
              <a:defRPr lang="es-es"/>
            </a:pPr>
            <a:r>
              <a:t>Document</a:t>
            </a:r>
          </a:p>
        </p:txBody>
      </p:sp>
      <p:sp>
        <p:nvSpPr>
          <p:cNvPr id="3" name="2 Marcador de contenid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6BQAAlwUAAPU2AAAFCgAAEAAAACYAAAAIAAAAASAAAAAAAAA="/>
              </a:ext>
            </a:extLst>
          </p:cNvSpPr>
          <p:nvPr>
            <p:ph type="body" idx="1"/>
          </p:nvPr>
        </p:nvSpPr>
        <p:spPr>
          <a:xfrm>
            <a:off x="971550" y="908685"/>
            <a:ext cx="7962265" cy="720090"/>
          </a:xfrm>
        </p:spPr>
        <p:txBody>
          <a:bodyPr vert="horz" wrap="square" lIns="91440" tIns="45720" rIns="91440" bIns="45720" numCol="1" spcCol="215900" anchor="t">
            <a:prstTxWarp prst="textNoShape">
              <a:avLst/>
            </a:prstTxWarp>
          </a:bodyPr>
          <a:lstStyle/>
          <a:p>
            <a:pPr marL="265430" indent="-265430">
              <a:defRPr lang="es-es"/>
            </a:pPr>
            <a:r>
              <a:rPr lang="es-es" sz="1800"/>
              <a:t>L</a:t>
            </a:r>
            <a:r>
              <a:rPr lang="es-es" sz="1600"/>
              <a:t>os elementos de cada array del objeto document se pueden acceder mediante su índice numérico o mediante el nombre del elemento en la página HTML. </a:t>
            </a:r>
            <a:endParaRPr lang="es-es" sz="1800"/>
          </a:p>
        </p:txBody>
      </p:sp>
      <p:sp>
        <p:nvSpPr>
          <p:cNvPr id="4" name="3 CuadroTexto"/>
          <p:cNvSpPr>
            <a:extLst>
              <a:ext uri="smNativeData">
                <pr:smNativeData xmlns:pr="smNativeData" val="SMDATA_13_WI/uXRMAAAAlAAAAZAAAAE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4kacF////AQAAAAAAAAAAAAAAAAAAAAAAAAAAAAAAAAAAAAAAAAAAAAAAAH9/fwDn3skDzMzMAMDA/wB/f38AAAAAAAAAAAAAAAAAAAAAAAAAAAAhAAAAGAAAABQAAACRHAAAiwoAACU3AABDIQAAECAAACYAAAAIAAAA//////////8="/>
              </a:ext>
            </a:extLst>
          </p:cNvSpPr>
          <p:nvPr/>
        </p:nvSpPr>
        <p:spPr>
          <a:xfrm>
            <a:off x="4643755" y="1713865"/>
            <a:ext cx="4320540" cy="3693160"/>
          </a:xfrm>
          <a:prstGeom prst="rect">
            <a:avLst/>
          </a:prstGeom>
          <a:noFill/>
          <a:ln>
            <a:noFill/>
          </a:ln>
          <a:effectLst/>
        </p:spPr>
        <p:txBody>
          <a:bodyPr vert="horz" wrap="square" lIns="91440" tIns="45720" rIns="91440" bIns="45720" numCol="1" spcCol="215900" anchor="t"/>
          <a:lstStyle/>
          <a:p>
            <a:pPr>
              <a:defRPr lang="es-es"/>
            </a:pPr>
            <a:r>
              <a:t>Para acceder a los elementos de la página se pueden emplear las funciones DOM o los objetos de BOM:</a:t>
            </a:r>
          </a:p>
          <a:p>
            <a:pPr>
              <a:defRPr lang="es-es"/>
            </a:pPr>
            <a:r>
              <a:t>Párrafo: </a:t>
            </a:r>
          </a:p>
          <a:p>
            <a:pPr>
              <a:defRPr lang="es-es"/>
            </a:pPr>
            <a:r>
              <a:rPr lang="es-es" i="1"/>
              <a:t>document.getElementsByTagName("p")</a:t>
            </a:r>
            <a:endParaRPr lang="es-es" i="1"/>
          </a:p>
          <a:p>
            <a:pPr>
              <a:defRPr lang="es-es"/>
            </a:pPr>
            <a:r>
              <a:t>Enlace: </a:t>
            </a:r>
          </a:p>
          <a:p>
            <a:pPr>
              <a:defRPr lang="es-es"/>
            </a:pPr>
            <a:r>
              <a:rPr lang="es-es" i="1"/>
              <a:t>document.links[0]</a:t>
            </a:r>
            <a:endParaRPr lang="es-es" i="1"/>
          </a:p>
          <a:p>
            <a:pPr>
              <a:defRPr lang="es-es"/>
            </a:pPr>
            <a:r>
              <a:t>Imagen: </a:t>
            </a:r>
          </a:p>
          <a:p>
            <a:pPr>
              <a:defRPr lang="es-es"/>
            </a:pPr>
            <a:r>
              <a:rPr lang="es-es" i="1"/>
              <a:t>document.images[0] </a:t>
            </a:r>
            <a:endParaRPr lang="es-es" i="1"/>
          </a:p>
          <a:p>
            <a:pPr>
              <a:defRPr lang="es-es"/>
            </a:pPr>
            <a:r>
              <a:rPr lang="es-es" i="1"/>
              <a:t>document.images["logotipo"]</a:t>
            </a:r>
            <a:endParaRPr lang="es-es" i="1"/>
          </a:p>
          <a:p>
            <a:pPr>
              <a:defRPr lang="es-es"/>
            </a:pPr>
            <a:r>
              <a:t>Formulario: </a:t>
            </a:r>
          </a:p>
          <a:p>
            <a:pPr>
              <a:defRPr lang="es-es"/>
            </a:pPr>
            <a:r>
              <a:rPr lang="es-es" i="1"/>
              <a:t>document.forms[0] </a:t>
            </a:r>
            <a:endParaRPr lang="es-es" i="1"/>
          </a:p>
          <a:p>
            <a:pPr>
              <a:defRPr lang="es-es"/>
            </a:pPr>
            <a:r>
              <a:rPr lang="es-es" i="1"/>
              <a:t>document.forms["consultas"]</a:t>
            </a:r>
            <a:endParaRPr lang="es-es" i="1"/>
          </a:p>
        </p:txBody>
      </p:sp>
      <p:pic>
        <p:nvPicPr>
          <p:cNvPr id="5" name="Picture 2"/>
          <p:cNvPicPr>
            <a:picLocks noChangeAspect="1"/>
            <a:extLst>
              <a:ext uri="smNativeData">
                <pr:smNativeData xmlns:pr="smNativeData" val="SMDATA_15_WI/uXRMAAAAlAAAAEQAAAC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AcAAAA4AAAAAAAAAAAAAAAAAAAA////AAAAAAAAAAAAowEAAAAAAAAgAgAAAAAAAAAAAABkAAAAZAAAAAAAAAAjAAAABAAAAGQAAAAXAAAAFAAAAAAAAAAAAAAA/38AAP9/AAAAAAAACQAAAAQAAACgBQ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GwEAAIsKAACRHAAARyAAABAAAAAmAAAACAAAAP//////////"/>
              </a:ext>
            </a:extLst>
          </p:cNvPicPr>
          <p:nvPr/>
        </p:nvPicPr>
        <p:blipFill>
          <a:blip r:embed="rId2"/>
          <a:srcRect l="4190" t="0" r="5440" b="0"/>
          <a:stretch>
            <a:fillRect/>
          </a:stretch>
        </p:blipFill>
        <p:spPr>
          <a:xfrm>
            <a:off x="179705" y="1713865"/>
            <a:ext cx="4464050" cy="3533140"/>
          </a:xfrm>
          <a:prstGeom prst="rect">
            <a:avLst/>
          </a:prstGeom>
          <a:noFill/>
          <a:ln>
            <a:noFill/>
          </a:ln>
          <a:effectLst/>
        </p:spPr>
      </p:pic>
      <p:sp>
        <p:nvSpPr>
          <p:cNvPr id="6" name="4 CuadroTexto"/>
          <p:cNvSpPr>
            <a:extLst>
              <a:ext uri="smNativeData">
                <pr:smNativeData xmlns:pr="smNativeData" val="SMDATA_13_WI/uXRMAAAAlAAAAZAAAAE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4kacF////AQAAAAAAAAAAAAAAAAAAAAAAAAAAAAAAAAAAAAAAAAAAAAAAAH9/fwDn3skDzMzMAMDA/wB/f38AAAAAAAAAAAAAAAAAAAAAAAAAAAAhAAAAGAAAABQAAACtBAAA/SEAAC03AABfKQAAECAAACYAAAAIAAAA//////////8="/>
              </a:ext>
            </a:extLst>
          </p:cNvSpPr>
          <p:nvPr/>
        </p:nvSpPr>
        <p:spPr>
          <a:xfrm>
            <a:off x="760095" y="5525135"/>
            <a:ext cx="8209280" cy="1200150"/>
          </a:xfrm>
          <a:prstGeom prst="rect">
            <a:avLst/>
          </a:prstGeom>
          <a:noFill/>
          <a:ln>
            <a:noFill/>
          </a:ln>
          <a:effectLst/>
        </p:spPr>
        <p:txBody>
          <a:bodyPr vert="horz" wrap="square" lIns="91440" tIns="45720" rIns="91440" bIns="45720" numCol="1" spcCol="215900" anchor="t"/>
          <a:lstStyle/>
          <a:p>
            <a:pPr>
              <a:defRPr lang="es-es"/>
            </a:pPr>
            <a:r>
              <a:t>Una vez obtenida la referencia al elemento, se puede acceder al valor de sus atributos utilizando las propiedades de DOM. De esta forma, el método del formulario se obtiene mediante document.forms["consultas"].method y la ruta de la imagen es document.images[0].src.</a:t>
            </a: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rBgAAsQEAAPU2AAAIBgAAEAAAACYAAAAIAAAAASAAAAAAAAA="/>
              </a:ext>
            </a:extLst>
          </p:cNvSpPr>
          <p:nvPr>
            <p:ph type="title"/>
          </p:nvPr>
        </p:nvSpPr>
        <p:spPr>
          <a:xfrm>
            <a:off x="1043305" y="274955"/>
            <a:ext cx="7890510" cy="705485"/>
          </a:xfrm>
        </p:spPr>
        <p:txBody>
          <a:bodyPr vert="horz" wrap="square" lIns="91440" tIns="45720" rIns="91440" bIns="45720" numCol="1" spcCol="215900" anchor="ctr">
            <a:prstTxWarp prst="textNoShape">
              <a:avLst/>
            </a:prstTxWarp>
          </a:bodyPr>
          <a:lstStyle/>
          <a:p>
            <a:pPr>
              <a:defRPr lang="es-es"/>
            </a:pPr>
            <a:r>
              <a:t>Document: métodos</a:t>
            </a:r>
          </a:p>
        </p:txBody>
      </p:sp>
      <p:graphicFrame>
        <p:nvGraphicFramePr>
          <p:cNvPr id="3" name=""/>
          <p:cNvGraphicFramePr>
            <a:graphicFrameLocks noGrp="1"/>
          </p:cNvGraphicFramePr>
          <p:nvPr/>
        </p:nvGraphicFramePr>
        <p:xfrm>
          <a:off x="1115695" y="1052830"/>
          <a:ext cx="7920355" cy="6717030"/>
        </p:xfrm>
        <a:graphic>
          <a:graphicData uri="http://schemas.openxmlformats.org/drawingml/2006/table">
            <a:tbl>
              <a:tblPr>
                <a:noFill/>
              </a:tblPr>
              <a:tblGrid>
                <a:gridCol w="2689860"/>
                <a:gridCol w="5230495"/>
              </a:tblGrid>
              <a:tr h="370840">
                <a:tc>
                  <a:txBody>
                    <a:bodyPr vert="horz" wrap="square" numCol="1"/>
                    <a:lstStyle/>
                    <a:p>
                      <a:pPr marL="0" marR="0" indent="0" algn="l">
                        <a:buNone/>
                        <a:defRPr lang="es-es" b="1">
                          <a:solidFill>
                            <a:srgbClr val="FFFFFF"/>
                          </a:solidFill>
                        </a:defRPr>
                      </a:pPr>
                      <a:r>
                        <a:t>Método</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buNone/>
                        <a:defRPr lang="es-es" b="1">
                          <a:solidFill>
                            <a:srgbClr val="FFFFFF"/>
                          </a:solidFill>
                        </a:defRPr>
                      </a:pPr>
                      <a:r>
                        <a:t>Descripción</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575915352" type="min" val="370840"/>
                  </a:ext>
                </a:extLst>
              </a:tr>
              <a:tr h="370840">
                <a:tc>
                  <a:txBody>
                    <a:bodyPr vert="horz" wrap="square" numCol="1"/>
                    <a:lstStyle/>
                    <a:p>
                      <a:pPr marL="0" marR="0" indent="0" algn="l">
                        <a:buNone/>
                        <a:defRPr lang="es-es">
                          <a:solidFill>
                            <a:srgbClr val="000000"/>
                          </a:solidFill>
                        </a:defRPr>
                      </a:pPr>
                      <a:r>
                        <a:t>close</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Cierra el flujo abierto previamente mediante document.open()</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70840"/>
                  </a:ext>
                </a:extLst>
              </a:tr>
              <a:tr h="370840">
                <a:tc>
                  <a:txBody>
                    <a:bodyPr vert="horz" wrap="square" numCol="1"/>
                    <a:lstStyle/>
                    <a:p>
                      <a:pPr marL="0" marR="0" indent="0" algn="l">
                        <a:buNone/>
                        <a:defRPr lang="es-es">
                          <a:solidFill>
                            <a:srgbClr val="000000"/>
                          </a:solidFill>
                        </a:defRPr>
                      </a:pPr>
                      <a:r>
                        <a:t>getElementById</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t>Devuelve el elemento con el atributo ID especificado</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370840"/>
                  </a:ext>
                </a:extLst>
              </a:tr>
              <a:tr h="370840">
                <a:tc>
                  <a:txBody>
                    <a:bodyPr vert="horz" wrap="square" numCol="1"/>
                    <a:lstStyle/>
                    <a:p>
                      <a:pPr marL="0" marR="0" indent="0" algn="l">
                        <a:buNone/>
                        <a:defRPr lang="es-es">
                          <a:solidFill>
                            <a:srgbClr val="000000"/>
                          </a:solidFill>
                        </a:defRPr>
                      </a:pPr>
                      <a:r>
                        <a:t>getElementsByClassName</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rPr lang="en-us"/>
                        <a:t>Devuelve una lista de nodos con los elements que posean class name especificado</a:t>
                      </a:r>
                      <a:endParaRPr lang="en-us"/>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70840"/>
                  </a:ext>
                </a:extLst>
              </a:tr>
              <a:tr h="370840">
                <a:tc>
                  <a:txBody>
                    <a:bodyPr vert="horz" wrap="square" numCol="1"/>
                    <a:lstStyle/>
                    <a:p>
                      <a:pPr marL="0" marR="0" indent="0" algn="l">
                        <a:buNone/>
                        <a:defRPr lang="es-es">
                          <a:solidFill>
                            <a:srgbClr val="000000"/>
                          </a:solidFill>
                        </a:defRPr>
                      </a:pPr>
                      <a:r>
                        <a:t>getElementsByName</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t>Devuelve una lista de nodos que contiene los elementos con el nombre especificado</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370840"/>
                  </a:ext>
                </a:extLst>
              </a:tr>
              <a:tr h="370840">
                <a:tc>
                  <a:txBody>
                    <a:bodyPr vert="horz" wrap="square" numCol="1"/>
                    <a:lstStyle/>
                    <a:p>
                      <a:pPr marL="0" marR="0" indent="0" algn="l">
                        <a:buNone/>
                        <a:defRPr lang="es-es">
                          <a:solidFill>
                            <a:srgbClr val="000000"/>
                          </a:solidFill>
                        </a:defRPr>
                      </a:pPr>
                      <a:r>
                        <a:t>hasFocus</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Devuelve True o false si el documento (o un elemento interior) tiene el foco o no</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70840"/>
                  </a:ext>
                </a:extLst>
              </a:tr>
              <a:tr h="370840">
                <a:tc>
                  <a:txBody>
                    <a:bodyPr vert="horz" wrap="square" numCol="1"/>
                    <a:lstStyle/>
                    <a:p>
                      <a:pPr marL="0" marR="0" indent="0" algn="l">
                        <a:buNone/>
                        <a:defRPr lang="es-es">
                          <a:solidFill>
                            <a:srgbClr val="000000"/>
                          </a:solidFill>
                        </a:defRPr>
                      </a:pPr>
                      <a:r>
                        <a:t>open</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t>Abre el flujo de escritura para poder utilizar document.write() o document.writeln en el documento.</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370840"/>
                  </a:ext>
                </a:extLst>
              </a:tr>
              <a:tr h="370840">
                <a:tc>
                  <a:txBody>
                    <a:bodyPr vert="horz" wrap="square" numCol="1"/>
                    <a:lstStyle/>
                    <a:p>
                      <a:pPr marL="0" marR="0" indent="0" algn="l">
                        <a:buNone/>
                        <a:defRPr lang="es-es">
                          <a:solidFill>
                            <a:srgbClr val="000000"/>
                          </a:solidFill>
                        </a:defRPr>
                      </a:pPr>
                      <a:r>
                        <a:t>querySelector</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Devuelve el pirmer elemento del documento </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70840"/>
                  </a:ext>
                </a:extLst>
              </a:tr>
              <a:tr h="370840">
                <a:tc>
                  <a:txBody>
                    <a:bodyPr vert="horz" wrap="square" numCol="1"/>
                    <a:lstStyle/>
                    <a:p>
                      <a:pPr marL="0" marR="0" indent="0" algn="l">
                        <a:buNone/>
                        <a:defRPr lang="es-es">
                          <a:solidFill>
                            <a:srgbClr val="000000"/>
                          </a:solidFill>
                        </a:defRPr>
                      </a:pPr>
                      <a:r>
                        <a:t>write</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t>Escribe una cadena de texto en un documento Html</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370840"/>
                  </a:ext>
                </a:extLst>
              </a:tr>
              <a:tr h="370840">
                <a:tc>
                  <a:txBody>
                    <a:bodyPr vert="horz" wrap="square" numCol="1"/>
                    <a:lstStyle/>
                    <a:p>
                      <a:pPr marL="0" marR="0" indent="0" algn="l">
                        <a:buNone/>
                        <a:defRPr lang="es-es">
                          <a:solidFill>
                            <a:srgbClr val="000000"/>
                          </a:solidFill>
                        </a:defRPr>
                      </a:pPr>
                      <a:r>
                        <a:t>writeln</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Como la anterior,  pero añade carácter de nueva linea</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70840"/>
                  </a:ext>
                </a:extLst>
              </a:tr>
            </a:tbl>
          </a:graphicData>
        </a:graphic>
      </p:graphicFrame>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 2" descr="https://louisvandevelde.be/image/dom.gif"/>
          <p:cNvPicPr>
            <a:picLocks noGrp="1" noChangeArrowheads="1" noChangeAspect="1"/>
            <a:extLst>
              <a:ext uri="smNativeData">
                <pr:smNativeData xmlns:pr="smNativeData" val="SMDATA_15_WI/uXRMAAAAlAAAAEQAAAC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AcAAAA4AAAAAAAAAAAAAAAAAAAA////AAAAAAAAAAAAAAAAAAAAAAAAAAAAAAAAAAAAAABkAAAAZAAAAAAAAAAjAAAABAAAAGQAAAAXAAAAFAAAAAAAAAAAAAAA/38AAP9/AAAAAAAACQAAAAQAAACwfcQGDAAAABAAAAAAAAAAAAAAAAAAAAAAAAAAHgAAAGgAAAAAAAAAAAAAAAAAAAAAAAAAAAAAABAnAAAQJwAAAAAAAAAAAAAAAAAAAAAAAAAAAAAAAAAAAAAAAAAAAAAUAAAAAAAAAMDA/wAAAAAAZAAAADIAAAAAAAAAZAAAAAAAAAB/f38ACgAAAB8AAABUAAAAAAAABQAAAAEAAAAAAAAAAAAAAAAAAAAAAAAAAAAAAAAAAAAAAAAAAAAAAAB/f38AAAAAA8zMzADAwP8Af39/AAAAAAAAAAAAAAAAAP///wAAAAAAIQAAABgAAAAUAAAAhQkAAGADAACMMwAA6CAAABAAAAAmAAAACAAAAAGBAAB/AAAA"/>
              </a:ext>
            </a:extLst>
          </p:cNvPicPr>
          <p:nvPr>
            <p:ph type="pic" idx="1"/>
          </p:nvPr>
        </p:nvPicPr>
        <p:blipFill>
          <a:blip r:embed="rId2"/>
          <a:stretch>
            <a:fillRect/>
          </a:stretch>
        </p:blipFill>
        <p:spPr>
          <a:xfrm>
            <a:off x="1547495" y="548640"/>
            <a:ext cx="6831965" cy="4800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dBgAAsQEAAPU2AAB6BgAAEAAAACYAAAAIAAAAAQAAAAAAAAA="/>
              </a:ext>
            </a:extLst>
          </p:cNvSpPr>
          <p:nvPr>
            <p:ph type="title"/>
          </p:nvPr>
        </p:nvSpPr>
        <p:spPr>
          <a:xfrm>
            <a:off x="1115695" y="274955"/>
            <a:ext cx="7818120" cy="777875"/>
          </a:xfrm>
        </p:spPr>
        <p:txBody>
          <a:bodyPr/>
          <a:lstStyle/>
          <a:p>
            <a:pPr>
              <a:defRPr lang="es-es"/>
            </a:pPr>
            <a:r>
              <a:t>Objeto Screen</a:t>
            </a:r>
          </a:p>
        </p:txBody>
      </p:sp>
      <p:sp>
        <p:nvSpPr>
          <p:cNvPr id="3" name="2 Marcador de contenid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rBgAAXQcAAPU2AACWKAAAEAAAACYAAAAIAAAAASAAAAAAAAA="/>
              </a:ext>
            </a:extLst>
          </p:cNvSpPr>
          <p:nvPr>
            <p:ph type="body" idx="1"/>
          </p:nvPr>
        </p:nvSpPr>
        <p:spPr>
          <a:xfrm>
            <a:off x="1043305" y="1196975"/>
            <a:ext cx="7890510" cy="5400675"/>
          </a:xfrm>
        </p:spPr>
        <p:txBody>
          <a:bodyPr vert="horz" wrap="square" lIns="91440" tIns="45720" rIns="91440" bIns="45720" numCol="1" spcCol="215900" anchor="t">
            <a:prstTxWarp prst="textNoShape">
              <a:avLst/>
            </a:prstTxWarp>
          </a:bodyPr>
          <a:lstStyle/>
          <a:p>
            <a:pPr>
              <a:defRPr lang="es-es" sz="1600"/>
            </a:pPr>
            <a:r>
              <a:t>permite obtener información sobre las características de la ventana del navegador: </a:t>
            </a:r>
          </a:p>
          <a:p>
            <a:pPr lvl="1">
              <a:defRPr lang="es-es" sz="1600"/>
            </a:pPr>
            <a:r>
              <a:t>la </a:t>
            </a:r>
            <a:r>
              <a:rPr lang="es-es" b="1"/>
              <a:t>altura</a:t>
            </a:r>
            <a:r>
              <a:t> y la </a:t>
            </a:r>
            <a:r>
              <a:rPr lang="es-es" b="1"/>
              <a:t>anchura</a:t>
            </a:r>
            <a:r>
              <a:t> total y útil de la pantalla en píxeles. La altura útil es menor que la total debido al espacio ocupado por las barras de títulos, herramientas que cada navegador tiene configuradas. Estas propiedades  permiten adaptar el diseño a las características de la pantalla del usuario.</a:t>
            </a:r>
          </a:p>
          <a:p>
            <a:pPr lvl="1">
              <a:defRPr lang="es-es" sz="1600"/>
            </a:pPr>
            <a:r>
              <a:t>la </a:t>
            </a:r>
            <a:r>
              <a:rPr lang="es-es" b="1"/>
              <a:t>profundidad del color </a:t>
            </a:r>
            <a:r>
              <a:t>de la paleta de colores del navegador</a:t>
            </a:r>
          </a:p>
          <a:p>
            <a:pPr lvl="1">
              <a:defRPr lang="es-es" sz="1600"/>
            </a:pPr>
            <a:r>
              <a:t>la </a:t>
            </a:r>
            <a:r>
              <a:rPr lang="es-es" b="1"/>
              <a:t>profundidad de color de cada píxel </a:t>
            </a:r>
            <a:r>
              <a:t>de la pantalla.</a:t>
            </a:r>
          </a:p>
          <a:p>
            <a:pPr>
              <a:defRPr lang="es-es" sz="1600"/>
            </a:pPr>
            <a:r>
              <a:t>No hay un estándar pero la mayoría de los navegadore lo soportan.</a:t>
            </a:r>
          </a:p>
          <a:p>
            <a:pPr>
              <a:defRPr lang="es-es" sz="1600"/>
            </a:pPr>
            <a:r>
              <a:t>Este objeto no posee métodos</a:t>
            </a:r>
          </a:p>
          <a:p>
            <a:pPr>
              <a:defRPr lang="es-es" sz="1600"/>
            </a:pPr>
            <a:r>
              <a:t>Referencia: </a:t>
            </a:r>
            <a:r>
              <a:rPr lang="es-es">
                <a:hlinkClick r:id="rId2"/>
              </a:rPr>
              <a:t>https://www.w3schools.com/js/js_window_screen.asp</a:t>
            </a:r>
            <a:endParaRPr lang="es-es">
              <a:hlinkClick r:id="rId2"/>
            </a:endParaR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sQEAAPU2AABdBwAAEAAAACYAAAAIAAAAAQAAAAAAAAA="/>
              </a:ext>
            </a:extLst>
          </p:cNvSpPr>
          <p:nvPr>
            <p:ph type="title"/>
          </p:nvPr>
        </p:nvSpPr>
        <p:spPr>
          <a:xfrm>
            <a:off x="1115695" y="274955"/>
            <a:ext cx="7818120" cy="922020"/>
          </a:xfrm>
        </p:spPr>
        <p:txBody>
          <a:bodyPr/>
          <a:lstStyle/>
          <a:p>
            <a:pPr>
              <a:defRPr lang="es-es"/>
            </a:pPr>
            <a:r>
              <a:t>Screen: propiedades</a:t>
            </a:r>
          </a:p>
        </p:txBody>
      </p:sp>
      <p:graphicFrame>
        <p:nvGraphicFramePr>
          <p:cNvPr id="3" name=""/>
          <p:cNvGraphicFramePr>
            <a:graphicFrameLocks noGrp="1"/>
          </p:cNvGraphicFramePr>
          <p:nvPr/>
        </p:nvGraphicFramePr>
        <p:xfrm>
          <a:off x="1079500" y="1340485"/>
          <a:ext cx="7524750" cy="4169410"/>
        </p:xfrm>
        <a:graphic>
          <a:graphicData uri="http://schemas.openxmlformats.org/drawingml/2006/table">
            <a:tbl>
              <a:tblPr>
                <a:noFill/>
              </a:tblPr>
              <a:tblGrid>
                <a:gridCol w="1986280"/>
                <a:gridCol w="5538470"/>
              </a:tblGrid>
              <a:tr h="274320">
                <a:tc>
                  <a:txBody>
                    <a:bodyPr vert="horz" wrap="square" numCol="1"/>
                    <a:lstStyle/>
                    <a:p>
                      <a:pPr marL="0" marR="0" indent="0" algn="ctr">
                        <a:lnSpc>
                          <a:spcPct val="115000"/>
                        </a:lnSpc>
                        <a:spcAft>
                          <a:spcPts val="0"/>
                        </a:spcAft>
                        <a:buNone/>
                        <a:defRPr lang="es-es" b="1">
                          <a:solidFill>
                            <a:srgbClr val="FFFFFF"/>
                          </a:solidFill>
                        </a:defRPr>
                      </a:pPr>
                      <a:r>
                        <a:rPr lang="es-es" sz="2400"/>
                        <a:t>Propiedad</a:t>
                      </a:r>
                      <a:endParaRPr lang="es-es" sz="24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ctr">
                        <a:lnSpc>
                          <a:spcPct val="115000"/>
                        </a:lnSpc>
                        <a:spcAft>
                          <a:spcPts val="0"/>
                        </a:spcAft>
                        <a:buNone/>
                        <a:defRPr lang="es-es" b="1">
                          <a:solidFill>
                            <a:srgbClr val="FFFFFF"/>
                          </a:solidFill>
                        </a:defRPr>
                      </a:pPr>
                      <a:r>
                        <a:rPr lang="es-es" sz="2400"/>
                        <a:t>Descripción</a:t>
                      </a:r>
                      <a:endParaRPr lang="es-es" sz="24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575915352" type="min" val="274320"/>
                  </a:ext>
                </a:extLst>
              </a:tr>
              <a:tr h="274320">
                <a:tc>
                  <a:txBody>
                    <a:bodyPr vert="horz" wrap="square" numCol="1"/>
                    <a:lstStyle/>
                    <a:p>
                      <a:pPr marL="0" marR="0" indent="0" algn="l">
                        <a:lnSpc>
                          <a:spcPct val="115000"/>
                        </a:lnSpc>
                        <a:spcAft>
                          <a:spcPts val="0"/>
                        </a:spcAft>
                        <a:buNone/>
                        <a:defRPr lang="es-es" b="1">
                          <a:solidFill>
                            <a:srgbClr val="FFFFFF"/>
                          </a:solidFill>
                        </a:defRPr>
                      </a:pPr>
                      <a:r>
                        <a:rPr lang="es-es" sz="2400">
                          <a:latin typeface="Calibri" pitchFamily="2" charset="0"/>
                          <a:ea typeface="Times New Roman" pitchFamily="1" charset="0"/>
                          <a:cs typeface="Calibri" pitchFamily="2" charset="0"/>
                        </a:rPr>
                        <a:t>availHeight</a:t>
                      </a:r>
                      <a:endParaRPr lang="es-es" sz="2400">
                        <a:latin typeface="Calibri" pitchFamily="2"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lnSpc>
                          <a:spcPct val="115000"/>
                        </a:lnSpc>
                        <a:spcAft>
                          <a:spcPts val="0"/>
                        </a:spcAft>
                        <a:buNone/>
                        <a:defRPr lang="es-es">
                          <a:solidFill>
                            <a:srgbClr val="000000"/>
                          </a:solidFill>
                        </a:defRPr>
                      </a:pPr>
                      <a:r>
                        <a:rPr lang="es-es">
                          <a:latin typeface="Calibri" pitchFamily="2" charset="0"/>
                          <a:ea typeface="Times New Roman" pitchFamily="1" charset="0"/>
                          <a:cs typeface="Times New Roman" pitchFamily="1" charset="0"/>
                        </a:rPr>
                        <a:t>Devuelve la altura de la pantalla excluyendo la barra de tareas</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274320"/>
                  </a:ext>
                </a:extLst>
              </a:tr>
              <a:tr h="274320">
                <a:tc>
                  <a:txBody>
                    <a:bodyPr vert="horz" wrap="square" numCol="1"/>
                    <a:lstStyle/>
                    <a:p>
                      <a:pPr marL="0" marR="0" indent="0" algn="l">
                        <a:lnSpc>
                          <a:spcPct val="115000"/>
                        </a:lnSpc>
                        <a:spcAft>
                          <a:spcPts val="0"/>
                        </a:spcAft>
                        <a:buNone/>
                        <a:defRPr lang="es-es" b="1">
                          <a:solidFill>
                            <a:srgbClr val="FFFFFF"/>
                          </a:solidFill>
                        </a:defRPr>
                      </a:pPr>
                      <a:r>
                        <a:rPr lang="es-es" sz="2400">
                          <a:latin typeface="Calibri" pitchFamily="2" charset="0"/>
                          <a:ea typeface="Gill Sans MT" pitchFamily="0" charset="0"/>
                          <a:cs typeface="Calibri" pitchFamily="2" charset="0"/>
                        </a:rPr>
                        <a:t>availWidth</a:t>
                      </a:r>
                      <a:endParaRPr lang="es-es" sz="2400">
                        <a:latin typeface="Calibri" pitchFamily="2"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defTabSz="914400">
                        <a:lnSpc>
                          <a:spcPct val="115000"/>
                        </a:lnSpc>
                        <a:spcBef>
                          <a:spcPts val="0"/>
                        </a:spcBef>
                        <a:spcAft>
                          <a:spcPts val="0"/>
                        </a:spcAft>
                        <a:buNone/>
                        <a:tabLst/>
                        <a:defRPr lang="es-es">
                          <a:solidFill>
                            <a:srgbClr val="000000"/>
                          </a:solidFill>
                        </a:defRPr>
                      </a:pPr>
                      <a:r>
                        <a:rPr lang="es-es">
                          <a:latin typeface="Calibri" pitchFamily="2" charset="0"/>
                          <a:ea typeface="Times New Roman" pitchFamily="1" charset="0"/>
                          <a:cs typeface="Times New Roman" pitchFamily="1" charset="0"/>
                        </a:rPr>
                        <a:t>Devuelve el ancho de la pantalla excluyendo la barra de tareas</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274320"/>
                  </a:ext>
                </a:extLst>
              </a:tr>
              <a:tr h="274320">
                <a:tc>
                  <a:txBody>
                    <a:bodyPr vert="horz" wrap="square" numCol="1"/>
                    <a:lstStyle/>
                    <a:p>
                      <a:pPr marL="0" marR="0" indent="0" algn="l">
                        <a:lnSpc>
                          <a:spcPct val="115000"/>
                        </a:lnSpc>
                        <a:spcAft>
                          <a:spcPts val="0"/>
                        </a:spcAft>
                        <a:buNone/>
                        <a:defRPr lang="es-es" b="1">
                          <a:solidFill>
                            <a:srgbClr val="FFFFFF"/>
                          </a:solidFill>
                        </a:defRPr>
                      </a:pPr>
                      <a:r>
                        <a:rPr lang="es-es" sz="2400">
                          <a:latin typeface="Calibri" pitchFamily="2" charset="0"/>
                          <a:ea typeface="Gill Sans MT" pitchFamily="0" charset="0"/>
                          <a:cs typeface="Calibri" pitchFamily="2" charset="0"/>
                        </a:rPr>
                        <a:t>colorDepth</a:t>
                      </a:r>
                      <a:endParaRPr lang="es-es" sz="2400">
                        <a:latin typeface="Calibri" pitchFamily="2"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lnSpc>
                          <a:spcPct val="115000"/>
                        </a:lnSpc>
                        <a:spcAft>
                          <a:spcPts val="0"/>
                        </a:spcAft>
                        <a:buNone/>
                        <a:defRPr lang="es-es">
                          <a:solidFill>
                            <a:srgbClr val="000000"/>
                          </a:solidFill>
                        </a:defRPr>
                      </a:pPr>
                      <a:r>
                        <a:rPr lang="es-es">
                          <a:latin typeface="Calibri" pitchFamily="2" charset="0"/>
                          <a:ea typeface="Times New Roman" pitchFamily="1" charset="0"/>
                          <a:cs typeface="Times New Roman" pitchFamily="1" charset="0"/>
                        </a:rPr>
                        <a:t>Devuelve la profundidad de color de la paleta de colores(bits)</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274320"/>
                  </a:ext>
                </a:extLst>
              </a:tr>
              <a:tr h="274320">
                <a:tc>
                  <a:txBody>
                    <a:bodyPr vert="horz" wrap="square" numCol="1"/>
                    <a:lstStyle/>
                    <a:p>
                      <a:pPr marL="0" marR="0" indent="0" algn="l">
                        <a:lnSpc>
                          <a:spcPct val="115000"/>
                        </a:lnSpc>
                        <a:spcAft>
                          <a:spcPts val="0"/>
                        </a:spcAft>
                        <a:buNone/>
                        <a:defRPr lang="es-es" b="1">
                          <a:solidFill>
                            <a:srgbClr val="FFFFFF"/>
                          </a:solidFill>
                        </a:defRPr>
                      </a:pPr>
                      <a:r>
                        <a:rPr lang="es-es" sz="2400">
                          <a:latin typeface="Calibri" pitchFamily="2" charset="0"/>
                          <a:ea typeface="Gill Sans MT" pitchFamily="0" charset="0"/>
                          <a:cs typeface="Calibri" pitchFamily="2" charset="0"/>
                        </a:rPr>
                        <a:t>height</a:t>
                      </a:r>
                      <a:endParaRPr lang="es-es" sz="2400">
                        <a:latin typeface="Calibri" pitchFamily="2"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lnSpc>
                          <a:spcPct val="115000"/>
                        </a:lnSpc>
                        <a:spcAft>
                          <a:spcPts val="0"/>
                        </a:spcAft>
                        <a:buNone/>
                        <a:defRPr lang="es-es">
                          <a:solidFill>
                            <a:srgbClr val="000000"/>
                          </a:solidFill>
                        </a:defRPr>
                      </a:pPr>
                      <a:r>
                        <a:rPr lang="es-es">
                          <a:latin typeface="Calibri" pitchFamily="2" charset="0"/>
                          <a:ea typeface="Times New Roman" pitchFamily="1" charset="0"/>
                          <a:cs typeface="Times New Roman" pitchFamily="1" charset="0"/>
                        </a:rPr>
                        <a:t>Devuelve la altura total de la pantalla</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274320"/>
                  </a:ext>
                </a:extLst>
              </a:tr>
              <a:tr h="274320">
                <a:tc>
                  <a:txBody>
                    <a:bodyPr vert="horz" wrap="square" numCol="1"/>
                    <a:lstStyle/>
                    <a:p>
                      <a:pPr marL="0" marR="0" indent="0" algn="l">
                        <a:lnSpc>
                          <a:spcPct val="115000"/>
                        </a:lnSpc>
                        <a:spcAft>
                          <a:spcPts val="0"/>
                        </a:spcAft>
                        <a:buNone/>
                        <a:defRPr lang="es-es" b="1">
                          <a:solidFill>
                            <a:srgbClr val="FFFFFF"/>
                          </a:solidFill>
                        </a:defRPr>
                      </a:pPr>
                      <a:r>
                        <a:rPr lang="es-es" sz="2400">
                          <a:latin typeface="Calibri" pitchFamily="2" charset="0"/>
                          <a:ea typeface="Gill Sans MT" pitchFamily="0" charset="0"/>
                          <a:cs typeface="Calibri" pitchFamily="2" charset="0"/>
                        </a:rPr>
                        <a:t>pixelDepth</a:t>
                      </a:r>
                      <a:endParaRPr lang="es-es" sz="2400">
                        <a:latin typeface="Calibri" pitchFamily="2"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lnSpc>
                          <a:spcPct val="115000"/>
                        </a:lnSpc>
                        <a:spcAft>
                          <a:spcPts val="0"/>
                        </a:spcAft>
                        <a:buNone/>
                        <a:defRPr lang="es-es">
                          <a:solidFill>
                            <a:srgbClr val="000000"/>
                          </a:solidFill>
                        </a:defRPr>
                      </a:pPr>
                      <a:r>
                        <a:rPr lang="es-es">
                          <a:latin typeface="Calibri" pitchFamily="2" charset="0"/>
                          <a:ea typeface="Times New Roman" pitchFamily="1" charset="0"/>
                          <a:cs typeface="Times New Roman" pitchFamily="1" charset="0"/>
                        </a:rPr>
                        <a:t>Devuelve la resolución (bits/pixel) de la pantalla</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274320"/>
                  </a:ext>
                </a:extLst>
              </a:tr>
              <a:tr h="274320">
                <a:tc>
                  <a:txBody>
                    <a:bodyPr vert="horz" wrap="square" numCol="1"/>
                    <a:lstStyle/>
                    <a:p>
                      <a:pPr marL="0" marR="0" indent="0" algn="l">
                        <a:lnSpc>
                          <a:spcPct val="115000"/>
                        </a:lnSpc>
                        <a:spcAft>
                          <a:spcPts val="0"/>
                        </a:spcAft>
                        <a:buNone/>
                        <a:defRPr lang="es-es" b="1">
                          <a:solidFill>
                            <a:srgbClr val="FFFFFF"/>
                          </a:solidFill>
                        </a:defRPr>
                      </a:pPr>
                      <a:r>
                        <a:rPr lang="es-es" sz="2400">
                          <a:latin typeface="Calibri" pitchFamily="2" charset="0"/>
                          <a:ea typeface="Gill Sans MT" pitchFamily="0" charset="0"/>
                          <a:cs typeface="Calibri" pitchFamily="2" charset="0"/>
                        </a:rPr>
                        <a:t>width</a:t>
                      </a:r>
                      <a:endParaRPr lang="es-es" sz="2400">
                        <a:latin typeface="Calibri" pitchFamily="2"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defTabSz="914400">
                        <a:lnSpc>
                          <a:spcPct val="115000"/>
                        </a:lnSpc>
                        <a:spcBef>
                          <a:spcPts val="0"/>
                        </a:spcBef>
                        <a:spcAft>
                          <a:spcPts val="0"/>
                        </a:spcAft>
                        <a:buNone/>
                        <a:tabLst/>
                        <a:defRPr lang="es-es">
                          <a:solidFill>
                            <a:srgbClr val="000000"/>
                          </a:solidFill>
                        </a:defRPr>
                      </a:pPr>
                      <a:r>
                        <a:rPr lang="es-es">
                          <a:latin typeface="Calibri" pitchFamily="2" charset="0"/>
                          <a:ea typeface="Times New Roman" pitchFamily="1" charset="0"/>
                          <a:cs typeface="Times New Roman" pitchFamily="1" charset="0"/>
                        </a:rPr>
                        <a:t>Devuelve la anchura total de la pantalla</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274320"/>
                  </a:ext>
                </a:extLst>
              </a:tr>
            </a:tbl>
          </a:graphicData>
        </a:graphic>
      </p:graphicFrame>
      <p:sp>
        <p:nvSpPr>
          <p:cNvPr id="4" name="4 CuadroTexto"/>
          <p:cNvSpPr>
            <a:extLst>
              <a:ext uri="smNativeData">
                <pr:smNativeData xmlns:pr="smNativeData" val="SMDATA_13_WI/uXRMAAAAlAAAAZAAAAE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4kacF////AQAAAAAAAAAAAAAAAAAAAAAAAAAAAAAAAAAAAAAAAAAAAAAAAH9/fwDn3skDzMzMAMDA/wB/f38AAAAAAAAAAAAAAAAAAAAAAAAAAAAhAAAAGAAAABQAAAAQBwAA/SEAALA0AAANKgAAACAAACYAAAAIAAAA//////////8="/>
              </a:ext>
            </a:extLst>
          </p:cNvSpPr>
          <p:nvPr/>
        </p:nvSpPr>
        <p:spPr>
          <a:xfrm>
            <a:off x="1148080" y="5525135"/>
            <a:ext cx="7416800" cy="1310640"/>
          </a:xfrm>
          <a:prstGeom prst="rect">
            <a:avLst/>
          </a:prstGeom>
          <a:noFill/>
          <a:ln>
            <a:noFill/>
          </a:ln>
          <a:effectLst/>
        </p:spPr>
        <p:txBody>
          <a:bodyPr vert="horz" wrap="square" lIns="91440" tIns="45720" rIns="91440" bIns="45720" numCol="1" spcCol="215900" anchor="t"/>
          <a:lstStyle/>
          <a:p>
            <a:pPr>
              <a:defRPr lang="es-es" sz="1600"/>
            </a:pPr>
            <a:r>
              <a:t>El siguiente ejemplo redimensiona una nueva ventana al tamaño máximo posible según la pantalla del usuario:</a:t>
            </a:r>
          </a:p>
          <a:p>
            <a:pPr>
              <a:defRPr lang="es-es" sz="1600"/>
            </a:pPr>
          </a:p>
          <a:p>
            <a:pPr>
              <a:defRPr lang="es-es" sz="1600"/>
            </a:pPr>
            <a:r>
              <a:rPr lang="es-es">
                <a:latin typeface="Courier New" pitchFamily="3" charset="0"/>
                <a:ea typeface="Gill Sans MT" pitchFamily="0" charset="0"/>
                <a:cs typeface="Courier New" pitchFamily="3" charset="0"/>
              </a:rPr>
              <a:t>window.moveTo(0, 0); </a:t>
            </a:r>
            <a:endParaRPr lang="es-es">
              <a:latin typeface="Courier New" pitchFamily="3" charset="0"/>
              <a:ea typeface="Gill Sans MT" pitchFamily="0" charset="0"/>
              <a:cs typeface="Courier New" pitchFamily="3" charset="0"/>
            </a:endParaRPr>
          </a:p>
          <a:p>
            <a:pPr>
              <a:defRPr lang="es-es" sz="1600"/>
            </a:pPr>
            <a:r>
              <a:rPr lang="es-es">
                <a:latin typeface="Courier New" pitchFamily="3" charset="0"/>
                <a:ea typeface="Gill Sans MT" pitchFamily="0" charset="0"/>
                <a:cs typeface="Courier New" pitchFamily="3" charset="0"/>
              </a:rPr>
              <a:t>window.resizeTo(screen.availWidth, screen.availHeight);</a:t>
            </a:r>
            <a:endParaRPr lang="es-es">
              <a:latin typeface="Courier New" pitchFamily="3" charset="0"/>
              <a:ea typeface="Gill Sans MT" pitchFamily="0" charset="0"/>
              <a:cs typeface="Courier New" pitchFamily="3" charset="0"/>
            </a:endParaR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rBgAAuAAAAPU2AACXBQAAEAAAACYAAAAIAAAAAQAAAAAAAAA="/>
              </a:ext>
            </a:extLst>
          </p:cNvSpPr>
          <p:nvPr>
            <p:ph type="title"/>
          </p:nvPr>
        </p:nvSpPr>
        <p:spPr>
          <a:xfrm>
            <a:off x="1043305" y="116840"/>
            <a:ext cx="7890510" cy="791845"/>
          </a:xfrm>
        </p:spPr>
        <p:txBody>
          <a:bodyPr/>
          <a:lstStyle/>
          <a:p>
            <a:pPr>
              <a:defRPr lang="es-es"/>
            </a:pPr>
            <a:r>
              <a:t>Objeto Navigator</a:t>
            </a:r>
          </a:p>
        </p:txBody>
      </p:sp>
      <p:sp>
        <p:nvSpPr>
          <p:cNvPr id="3" name="2 Marcador de contenid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rBgAAlwUAAPU2AAAYFQAAEAAAACYAAAAIAAAAASAAAAAAAAA="/>
              </a:ext>
            </a:extLst>
          </p:cNvSpPr>
          <p:nvPr>
            <p:ph type="body" idx="1"/>
          </p:nvPr>
        </p:nvSpPr>
        <p:spPr>
          <a:xfrm>
            <a:off x="1043305" y="908685"/>
            <a:ext cx="7890510" cy="2520315"/>
          </a:xfrm>
        </p:spPr>
        <p:txBody>
          <a:bodyPr vert="horz" wrap="square" lIns="91440" tIns="45720" rIns="91440" bIns="45720" numCol="1" spcCol="215900" anchor="t">
            <a:prstTxWarp prst="textNoShape">
              <a:avLst/>
            </a:prstTxWarp>
          </a:bodyPr>
          <a:lstStyle/>
          <a:p>
            <a:pPr marL="182880" indent="-182880">
              <a:defRPr lang="es-es" sz="2000"/>
            </a:pPr>
            <a:r>
              <a:t>Contiene información sobre el navegador que estamos utilizando al abrir una URL o un documento local</a:t>
            </a:r>
          </a:p>
          <a:p>
            <a:pPr marL="182880" indent="-182880">
              <a:defRPr lang="es-es" sz="2000"/>
            </a:pPr>
            <a:r>
              <a:t>Se emplea habitualmente para detectar el tipo y/o versión del navegador en las aplicaciones cuyo código difiere para cada navegador. Además, se emplea para detectar si el navegador tiene habilitadas las cookies y Java y también para comprobar los plugins disponibles en el navegador.</a:t>
            </a:r>
          </a:p>
          <a:p>
            <a:pPr marL="182880" indent="-182880">
              <a:defRPr lang="es-es" sz="2000"/>
            </a:pPr>
          </a:p>
        </p:txBody>
      </p:sp>
      <p:graphicFrame>
        <p:nvGraphicFramePr>
          <p:cNvPr id="4" name=""/>
          <p:cNvGraphicFramePr>
            <a:graphicFrameLocks noGrp="1"/>
          </p:cNvGraphicFramePr>
          <p:nvPr/>
        </p:nvGraphicFramePr>
        <p:xfrm>
          <a:off x="1187450" y="3789045"/>
          <a:ext cx="7560945" cy="2966720"/>
        </p:xfrm>
        <a:graphic>
          <a:graphicData uri="http://schemas.openxmlformats.org/drawingml/2006/table">
            <a:tbl>
              <a:tblPr>
                <a:noFill/>
              </a:tblPr>
              <a:tblGrid>
                <a:gridCol w="1850390"/>
                <a:gridCol w="5710555"/>
              </a:tblGrid>
              <a:tr h="471170">
                <a:tc>
                  <a:txBody>
                    <a:bodyPr vert="horz" wrap="square" numCol="1"/>
                    <a:lstStyle/>
                    <a:p>
                      <a:pPr marL="0" marR="0" indent="0" algn="ctr">
                        <a:lnSpc>
                          <a:spcPct val="115000"/>
                        </a:lnSpc>
                        <a:spcAft>
                          <a:spcPts val="0"/>
                        </a:spcAft>
                        <a:buNone/>
                        <a:defRPr lang="es-es" b="1">
                          <a:solidFill>
                            <a:srgbClr val="FFFFFF"/>
                          </a:solidFill>
                        </a:defRPr>
                      </a:pPr>
                      <a:r>
                        <a:rPr lang="es-es" sz="2400"/>
                        <a:t>Propiedad</a:t>
                      </a:r>
                      <a:endParaRPr lang="es-es" sz="24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ctr">
                        <a:lnSpc>
                          <a:spcPct val="115000"/>
                        </a:lnSpc>
                        <a:spcAft>
                          <a:spcPts val="0"/>
                        </a:spcAft>
                        <a:buNone/>
                        <a:defRPr lang="es-es" b="1">
                          <a:solidFill>
                            <a:srgbClr val="FFFFFF"/>
                          </a:solidFill>
                        </a:defRPr>
                      </a:pPr>
                      <a:r>
                        <a:rPr lang="es-es" sz="2400"/>
                        <a:t>Descripción</a:t>
                      </a:r>
                      <a:endParaRPr lang="es-es" sz="24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575915352" type="min" val="471170"/>
                  </a:ext>
                </a:extLst>
              </a:tr>
              <a:tr h="392430">
                <a:tc>
                  <a:txBody>
                    <a:bodyPr vert="horz" wrap="square" numCol="1"/>
                    <a:lstStyle/>
                    <a:p>
                      <a:pPr marL="0" marR="0" indent="0" algn="l">
                        <a:lnSpc>
                          <a:spcPct val="115000"/>
                        </a:lnSpc>
                        <a:spcAft>
                          <a:spcPts val="0"/>
                        </a:spcAft>
                        <a:buNone/>
                        <a:defRPr lang="es-es" b="1">
                          <a:solidFill>
                            <a:srgbClr val="FFFFFF"/>
                          </a:solidFill>
                        </a:defRPr>
                      </a:pPr>
                      <a:r>
                        <a:rPr lang="es-es" sz="2000">
                          <a:latin typeface="Calibri" pitchFamily="2" charset="0"/>
                          <a:ea typeface="Times New Roman" pitchFamily="1" charset="0"/>
                          <a:cs typeface="Times New Roman" pitchFamily="1" charset="0"/>
                        </a:rPr>
                        <a:t>appCodeName</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lnSpc>
                          <a:spcPct val="115000"/>
                        </a:lnSpc>
                        <a:spcAft>
                          <a:spcPts val="0"/>
                        </a:spcAft>
                        <a:buNone/>
                        <a:defRPr lang="es-es">
                          <a:solidFill>
                            <a:srgbClr val="000000"/>
                          </a:solidFill>
                        </a:defRPr>
                      </a:pPr>
                      <a:r>
                        <a:rPr lang="es-es">
                          <a:latin typeface="Calibri" pitchFamily="2" charset="0"/>
                          <a:ea typeface="Times New Roman" pitchFamily="1" charset="0"/>
                          <a:cs typeface="Times New Roman" pitchFamily="1" charset="0"/>
                        </a:rPr>
                        <a:t>Cadena que contiene el nombre en código del navegador</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92430"/>
                  </a:ext>
                </a:extLst>
              </a:tr>
              <a:tr h="392430">
                <a:tc>
                  <a:txBody>
                    <a:bodyPr vert="horz" wrap="square" numCol="1"/>
                    <a:lstStyle/>
                    <a:p>
                      <a:pPr marL="0" marR="0" indent="0" algn="l">
                        <a:lnSpc>
                          <a:spcPct val="115000"/>
                        </a:lnSpc>
                        <a:spcAft>
                          <a:spcPts val="0"/>
                        </a:spcAft>
                        <a:buNone/>
                        <a:defRPr lang="es-es" b="1">
                          <a:solidFill>
                            <a:srgbClr val="FFFFFF"/>
                          </a:solidFill>
                        </a:defRPr>
                      </a:pPr>
                      <a:r>
                        <a:rPr lang="es-es" sz="2000">
                          <a:latin typeface="Calibri" pitchFamily="2" charset="0"/>
                          <a:ea typeface="Times New Roman" pitchFamily="1" charset="0"/>
                          <a:cs typeface="Times New Roman" pitchFamily="1" charset="0"/>
                        </a:rPr>
                        <a:t>appName</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defTabSz="914400">
                        <a:lnSpc>
                          <a:spcPct val="115000"/>
                        </a:lnSpc>
                        <a:spcBef>
                          <a:spcPts val="0"/>
                        </a:spcBef>
                        <a:spcAft>
                          <a:spcPts val="0"/>
                        </a:spcAft>
                        <a:buNone/>
                        <a:tabLst/>
                        <a:defRPr lang="es-es">
                          <a:solidFill>
                            <a:srgbClr val="000000"/>
                          </a:solidFill>
                        </a:defRPr>
                      </a:pPr>
                      <a:r>
                        <a:rPr lang="es-es">
                          <a:latin typeface="Calibri" pitchFamily="2" charset="0"/>
                          <a:ea typeface="Times New Roman" pitchFamily="1" charset="0"/>
                          <a:cs typeface="Times New Roman" pitchFamily="1" charset="0"/>
                        </a:rPr>
                        <a:t>Devuelve el nombre del navegador</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92430"/>
                  </a:ext>
                </a:extLst>
              </a:tr>
              <a:tr h="369570">
                <a:tc>
                  <a:txBody>
                    <a:bodyPr vert="horz" wrap="square" numCol="1"/>
                    <a:lstStyle/>
                    <a:p>
                      <a:pPr marL="0" marR="0" indent="0" algn="l">
                        <a:lnSpc>
                          <a:spcPct val="115000"/>
                        </a:lnSpc>
                        <a:spcAft>
                          <a:spcPts val="0"/>
                        </a:spcAft>
                        <a:buNone/>
                        <a:defRPr lang="es-es" b="1">
                          <a:solidFill>
                            <a:srgbClr val="FFFFFF"/>
                          </a:solidFill>
                        </a:defRPr>
                      </a:pPr>
                      <a:r>
                        <a:rPr lang="es-es" sz="2000">
                          <a:latin typeface="Calibri" pitchFamily="2" charset="0"/>
                          <a:ea typeface="Times New Roman" pitchFamily="1" charset="0"/>
                          <a:cs typeface="Times New Roman" pitchFamily="1" charset="0"/>
                        </a:rPr>
                        <a:t>appVersion</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lnSpc>
                          <a:spcPct val="115000"/>
                        </a:lnSpc>
                        <a:spcAft>
                          <a:spcPts val="0"/>
                        </a:spcAft>
                        <a:buNone/>
                        <a:defRPr lang="es-es">
                          <a:solidFill>
                            <a:srgbClr val="000000"/>
                          </a:solidFill>
                        </a:defRPr>
                      </a:pPr>
                      <a:r>
                        <a:rPr lang="es-es">
                          <a:latin typeface="Calibri" pitchFamily="2" charset="0"/>
                          <a:ea typeface="Times New Roman" pitchFamily="1" charset="0"/>
                          <a:cs typeface="Times New Roman" pitchFamily="1" charset="0"/>
                        </a:rPr>
                        <a:t>Devuelve información de versión del navegador</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69570"/>
                  </a:ext>
                </a:extLst>
              </a:tr>
              <a:tr h="392430">
                <a:tc>
                  <a:txBody>
                    <a:bodyPr vert="horz" wrap="square" numCol="1"/>
                    <a:lstStyle/>
                    <a:p>
                      <a:pPr marL="0" marR="0" indent="0" algn="l">
                        <a:lnSpc>
                          <a:spcPct val="115000"/>
                        </a:lnSpc>
                        <a:spcAft>
                          <a:spcPts val="0"/>
                        </a:spcAft>
                        <a:buNone/>
                        <a:defRPr lang="es-es" b="1">
                          <a:solidFill>
                            <a:srgbClr val="FFFFFF"/>
                          </a:solidFill>
                        </a:defRPr>
                      </a:pPr>
                      <a:r>
                        <a:rPr lang="es-es" sz="2000">
                          <a:latin typeface="Calibri" pitchFamily="2" charset="0"/>
                          <a:ea typeface="Times New Roman" pitchFamily="1" charset="0"/>
                          <a:cs typeface="Times New Roman" pitchFamily="1" charset="0"/>
                        </a:rPr>
                        <a:t>cookieEnabled</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lnSpc>
                          <a:spcPct val="115000"/>
                        </a:lnSpc>
                        <a:spcAft>
                          <a:spcPts val="0"/>
                        </a:spcAft>
                        <a:buNone/>
                        <a:defRPr lang="es-es">
                          <a:solidFill>
                            <a:srgbClr val="000000"/>
                          </a:solidFill>
                        </a:defRPr>
                      </a:pPr>
                      <a:r>
                        <a:rPr lang="es-es">
                          <a:latin typeface="Calibri" pitchFamily="2" charset="0"/>
                          <a:ea typeface="Times New Roman" pitchFamily="1" charset="0"/>
                          <a:cs typeface="Times New Roman" pitchFamily="1" charset="0"/>
                        </a:rPr>
                        <a:t>Determina si las cookies están habilitadas en el navegador</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92430"/>
                  </a:ext>
                </a:extLst>
              </a:tr>
              <a:tr h="706755">
                <a:tc>
                  <a:txBody>
                    <a:bodyPr vert="horz" wrap="square" numCol="1"/>
                    <a:lstStyle/>
                    <a:p>
                      <a:pPr marL="0" marR="0" indent="0" algn="l">
                        <a:lnSpc>
                          <a:spcPct val="115000"/>
                        </a:lnSpc>
                        <a:spcAft>
                          <a:spcPts val="0"/>
                        </a:spcAft>
                        <a:buNone/>
                        <a:defRPr lang="es-es" b="1">
                          <a:solidFill>
                            <a:srgbClr val="FFFFFF"/>
                          </a:solidFill>
                        </a:defRPr>
                      </a:pPr>
                      <a:r>
                        <a:rPr lang="es-es" sz="2000">
                          <a:latin typeface="Calibri" pitchFamily="2" charset="0"/>
                          <a:ea typeface="Times New Roman" pitchFamily="1" charset="0"/>
                          <a:cs typeface="Times New Roman" pitchFamily="1" charset="0"/>
                        </a:rPr>
                        <a:t>geolocation</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lnSpc>
                          <a:spcPct val="115000"/>
                        </a:lnSpc>
                        <a:spcAft>
                          <a:spcPts val="0"/>
                        </a:spcAft>
                        <a:buNone/>
                        <a:defRPr lang="es-es">
                          <a:solidFill>
                            <a:srgbClr val="000000"/>
                          </a:solidFill>
                        </a:defRPr>
                      </a:pPr>
                      <a:r>
                        <a:rPr lang="es-es">
                          <a:latin typeface="Calibri" pitchFamily="2" charset="0"/>
                          <a:ea typeface="Times New Roman" pitchFamily="1" charset="0"/>
                          <a:cs typeface="Times New Roman" pitchFamily="1" charset="0"/>
                        </a:rPr>
                        <a:t>Devuelve un objeto Geolocation que puede ser usado para localizar la posición del usuario</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706755"/>
                  </a:ext>
                </a:extLst>
              </a:tr>
            </a:tbl>
          </a:graphicData>
        </a:graphic>
      </p:graphicFrame>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sQEAAPU2AADrBgAAEAAAACYAAAAIAAAAAQAAAAAAAAA="/>
              </a:ext>
            </a:extLst>
          </p:cNvSpPr>
          <p:nvPr>
            <p:ph type="title"/>
          </p:nvPr>
        </p:nvSpPr>
        <p:spPr>
          <a:xfrm>
            <a:off x="1115695" y="274955"/>
            <a:ext cx="7818120" cy="849630"/>
          </a:xfrm>
        </p:spPr>
        <p:txBody>
          <a:bodyPr/>
          <a:lstStyle/>
          <a:p>
            <a:pPr>
              <a:defRPr lang="es-es"/>
            </a:pPr>
            <a:r>
              <a:t>Navigator: propiedades y métodos</a:t>
            </a:r>
          </a:p>
        </p:txBody>
      </p:sp>
      <p:graphicFrame>
        <p:nvGraphicFramePr>
          <p:cNvPr id="3" name=""/>
          <p:cNvGraphicFramePr>
            <a:graphicFrameLocks noGrp="1"/>
          </p:cNvGraphicFramePr>
          <p:nvPr/>
        </p:nvGraphicFramePr>
        <p:xfrm>
          <a:off x="971550" y="1124585"/>
          <a:ext cx="7776845" cy="4478655"/>
        </p:xfrm>
        <a:graphic>
          <a:graphicData uri="http://schemas.openxmlformats.org/drawingml/2006/table">
            <a:tbl>
              <a:tblPr>
                <a:noFill/>
              </a:tblPr>
              <a:tblGrid>
                <a:gridCol w="1728470"/>
                <a:gridCol w="6048375"/>
              </a:tblGrid>
              <a:tr h="363220">
                <a:tc>
                  <a:txBody>
                    <a:bodyPr vert="horz" wrap="square" numCol="1"/>
                    <a:lstStyle/>
                    <a:p>
                      <a:pPr marL="0" marR="0" indent="0" algn="ctr">
                        <a:lnSpc>
                          <a:spcPct val="115000"/>
                        </a:lnSpc>
                        <a:spcAft>
                          <a:spcPts val="0"/>
                        </a:spcAft>
                        <a:buNone/>
                        <a:defRPr lang="es-es" b="1">
                          <a:solidFill>
                            <a:srgbClr val="FFFFFF"/>
                          </a:solidFill>
                        </a:defRPr>
                      </a:pPr>
                      <a:r>
                        <a:rPr lang="es-es" sz="2400"/>
                        <a:t>Propiedad</a:t>
                      </a:r>
                      <a:endParaRPr lang="es-es" sz="24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ctr">
                        <a:lnSpc>
                          <a:spcPct val="115000"/>
                        </a:lnSpc>
                        <a:spcAft>
                          <a:spcPts val="0"/>
                        </a:spcAft>
                        <a:buNone/>
                        <a:defRPr lang="es-es" b="1">
                          <a:solidFill>
                            <a:srgbClr val="FFFFFF"/>
                          </a:solidFill>
                        </a:defRPr>
                      </a:pPr>
                      <a:r>
                        <a:rPr lang="es-es" sz="2400"/>
                        <a:t>Descripción</a:t>
                      </a:r>
                      <a:endParaRPr lang="es-es" sz="24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575915352" type="min" val="363220"/>
                  </a:ext>
                </a:extLst>
              </a:tr>
              <a:tr h="304165">
                <a:tc>
                  <a:txBody>
                    <a:bodyPr vert="horz" wrap="square" numCol="1"/>
                    <a:lstStyle/>
                    <a:p>
                      <a:pPr marL="0" marR="0" indent="0" algn="l">
                        <a:lnSpc>
                          <a:spcPct val="115000"/>
                        </a:lnSpc>
                        <a:spcAft>
                          <a:spcPts val="0"/>
                        </a:spcAft>
                        <a:buNone/>
                        <a:defRPr lang="es-es" b="1">
                          <a:solidFill>
                            <a:srgbClr val="FFFFFF"/>
                          </a:solidFill>
                        </a:defRPr>
                      </a:pPr>
                      <a:r>
                        <a:rPr lang="es-es" sz="2000">
                          <a:latin typeface="Calibri" pitchFamily="2" charset="0"/>
                          <a:ea typeface="Times New Roman" pitchFamily="1" charset="0"/>
                          <a:cs typeface="Times New Roman" pitchFamily="1" charset="0"/>
                        </a:rPr>
                        <a:t>language</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defTabSz="914400">
                        <a:lnSpc>
                          <a:spcPct val="115000"/>
                        </a:lnSpc>
                        <a:spcBef>
                          <a:spcPts val="0"/>
                        </a:spcBef>
                        <a:spcAft>
                          <a:spcPts val="0"/>
                        </a:spcAft>
                        <a:buNone/>
                        <a:tabLst/>
                        <a:defRPr lang="es-es">
                          <a:solidFill>
                            <a:srgbClr val="000000"/>
                          </a:solidFill>
                        </a:defRPr>
                      </a:pPr>
                      <a:r>
                        <a:rPr lang="es-es">
                          <a:latin typeface="Calibri" pitchFamily="2" charset="0"/>
                          <a:ea typeface="Times New Roman" pitchFamily="1" charset="0"/>
                          <a:cs typeface="Times New Roman" pitchFamily="1" charset="0"/>
                        </a:rPr>
                        <a:t>Devuelve el lenguaje del navegador</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04165"/>
                  </a:ext>
                </a:extLst>
              </a:tr>
              <a:tr h="304165">
                <a:tc>
                  <a:txBody>
                    <a:bodyPr vert="horz" wrap="square" numCol="1"/>
                    <a:lstStyle/>
                    <a:p>
                      <a:pPr marL="0" marR="0" indent="0" algn="l">
                        <a:lnSpc>
                          <a:spcPct val="115000"/>
                        </a:lnSpc>
                        <a:spcAft>
                          <a:spcPts val="0"/>
                        </a:spcAft>
                        <a:buNone/>
                        <a:defRPr lang="es-es" b="1">
                          <a:solidFill>
                            <a:srgbClr val="FFFFFF"/>
                          </a:solidFill>
                        </a:defRPr>
                      </a:pPr>
                      <a:r>
                        <a:rPr lang="es-es" sz="2000">
                          <a:latin typeface="Calibri" pitchFamily="2" charset="0"/>
                          <a:ea typeface="Times New Roman" pitchFamily="1" charset="0"/>
                          <a:cs typeface="Times New Roman" pitchFamily="1" charset="0"/>
                        </a:rPr>
                        <a:t>mimeTypes</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defTabSz="914400">
                        <a:lnSpc>
                          <a:spcPct val="115000"/>
                        </a:lnSpc>
                        <a:spcBef>
                          <a:spcPts val="0"/>
                        </a:spcBef>
                        <a:spcAft>
                          <a:spcPts val="0"/>
                        </a:spcAft>
                        <a:buNone/>
                        <a:tabLst/>
                        <a:defRPr lang="es-es">
                          <a:solidFill>
                            <a:srgbClr val="000000"/>
                          </a:solidFill>
                        </a:defRPr>
                      </a:pPr>
                      <a:r>
                        <a:rPr lang="es-es">
                          <a:latin typeface="Calibri" pitchFamily="2" charset="0"/>
                          <a:ea typeface="Times New Roman" pitchFamily="1" charset="0"/>
                          <a:cs typeface="Times New Roman" pitchFamily="1" charset="0"/>
                        </a:rPr>
                        <a:t>Array de los tipos MIME registrados por el navegador</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04165"/>
                  </a:ext>
                </a:extLst>
              </a:tr>
              <a:tr h="304165">
                <a:tc>
                  <a:txBody>
                    <a:bodyPr vert="horz" wrap="square" numCol="1"/>
                    <a:lstStyle/>
                    <a:p>
                      <a:pPr marL="0" marR="0" indent="0" algn="l">
                        <a:lnSpc>
                          <a:spcPct val="115000"/>
                        </a:lnSpc>
                        <a:spcAft>
                          <a:spcPts val="0"/>
                        </a:spcAft>
                        <a:buNone/>
                        <a:defRPr lang="es-es" b="1">
                          <a:solidFill>
                            <a:srgbClr val="FFFFFF"/>
                          </a:solidFill>
                        </a:defRPr>
                      </a:pPr>
                      <a:r>
                        <a:rPr lang="es-es" sz="2000">
                          <a:latin typeface="Calibri" pitchFamily="2" charset="0"/>
                          <a:ea typeface="Times New Roman" pitchFamily="1" charset="0"/>
                          <a:cs typeface="Times New Roman" pitchFamily="1" charset="0"/>
                        </a:rPr>
                        <a:t>onLine</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defTabSz="914400">
                        <a:lnSpc>
                          <a:spcPct val="115000"/>
                        </a:lnSpc>
                        <a:spcBef>
                          <a:spcPts val="0"/>
                        </a:spcBef>
                        <a:spcAft>
                          <a:spcPts val="0"/>
                        </a:spcAft>
                        <a:buNone/>
                        <a:tabLst/>
                        <a:defRPr lang="es-es">
                          <a:solidFill>
                            <a:srgbClr val="000000"/>
                          </a:solidFill>
                        </a:defRPr>
                      </a:pPr>
                      <a:r>
                        <a:rPr lang="es-es">
                          <a:latin typeface="Calibri" pitchFamily="2" charset="0"/>
                          <a:ea typeface="Times New Roman" pitchFamily="1" charset="0"/>
                          <a:cs typeface="Times New Roman" pitchFamily="1" charset="0"/>
                        </a:rPr>
                        <a:t>Determina si el browser está online (en IE)</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04165"/>
                  </a:ext>
                </a:extLst>
              </a:tr>
              <a:tr h="564515">
                <a:tc>
                  <a:txBody>
                    <a:bodyPr vert="horz" wrap="square" numCol="1"/>
                    <a:lstStyle/>
                    <a:p>
                      <a:pPr marL="0" marR="0" indent="0" algn="l">
                        <a:lnSpc>
                          <a:spcPct val="115000"/>
                        </a:lnSpc>
                        <a:spcAft>
                          <a:spcPts val="0"/>
                        </a:spcAft>
                        <a:buNone/>
                        <a:defRPr lang="es-es" b="1">
                          <a:solidFill>
                            <a:srgbClr val="FFFFFF"/>
                          </a:solidFill>
                        </a:defRPr>
                      </a:pPr>
                      <a:r>
                        <a:rPr lang="es-es" sz="2000">
                          <a:latin typeface="Calibri" pitchFamily="2" charset="0"/>
                          <a:ea typeface="Times New Roman" pitchFamily="1" charset="0"/>
                          <a:cs typeface="Times New Roman" pitchFamily="1" charset="0"/>
                        </a:rPr>
                        <a:t>platform</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defTabSz="914400">
                        <a:lnSpc>
                          <a:spcPct val="115000"/>
                        </a:lnSpc>
                        <a:spcBef>
                          <a:spcPts val="0"/>
                        </a:spcBef>
                        <a:spcAft>
                          <a:spcPts val="0"/>
                        </a:spcAft>
                        <a:buNone/>
                        <a:tabLst/>
                        <a:defRPr lang="es-es">
                          <a:solidFill>
                            <a:srgbClr val="000000"/>
                          </a:solidFill>
                        </a:defRPr>
                      </a:pPr>
                      <a:r>
                        <a:rPr lang="es-es">
                          <a:latin typeface="Calibri" pitchFamily="2" charset="0"/>
                          <a:ea typeface="Times New Roman" pitchFamily="1" charset="0"/>
                          <a:cs typeface="Times New Roman" pitchFamily="1" charset="0"/>
                        </a:rPr>
                        <a:t>Devuelve para que plataformas ha sido compilado el navegador</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564515"/>
                  </a:ext>
                </a:extLst>
              </a:tr>
              <a:tr h="564515">
                <a:tc>
                  <a:txBody>
                    <a:bodyPr vert="horz" wrap="square" numCol="1"/>
                    <a:lstStyle/>
                    <a:p>
                      <a:pPr marL="0" marR="0" indent="0" algn="l">
                        <a:lnSpc>
                          <a:spcPct val="115000"/>
                        </a:lnSpc>
                        <a:spcAft>
                          <a:spcPts val="0"/>
                        </a:spcAft>
                        <a:buNone/>
                        <a:defRPr lang="es-es" b="1">
                          <a:solidFill>
                            <a:srgbClr val="FFFFFF"/>
                          </a:solidFill>
                        </a:defRPr>
                      </a:pPr>
                      <a:r>
                        <a:rPr lang="es-es" sz="2000">
                          <a:latin typeface="Calibri" pitchFamily="2" charset="0"/>
                          <a:ea typeface="Times New Roman" pitchFamily="1" charset="0"/>
                          <a:cs typeface="Times New Roman" pitchFamily="1" charset="0"/>
                        </a:rPr>
                        <a:t>plugins</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defTabSz="914400">
                        <a:lnSpc>
                          <a:spcPct val="115000"/>
                        </a:lnSpc>
                        <a:spcBef>
                          <a:spcPts val="0"/>
                        </a:spcBef>
                        <a:spcAft>
                          <a:spcPts val="0"/>
                        </a:spcAft>
                        <a:buNone/>
                        <a:tabLst/>
                        <a:defRPr lang="es-es">
                          <a:solidFill>
                            <a:srgbClr val="000000"/>
                          </a:solidFill>
                        </a:defRPr>
                      </a:pPr>
                      <a:r>
                        <a:rPr lang="es-es">
                          <a:latin typeface="Calibri" pitchFamily="2" charset="0"/>
                          <a:ea typeface="Times New Roman" pitchFamily="1" charset="0"/>
                          <a:cs typeface="Times New Roman" pitchFamily="1" charset="0"/>
                        </a:rPr>
                        <a:t>Array con la lista de plugins instalados en el navegador</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564515"/>
                  </a:ext>
                </a:extLst>
              </a:tr>
              <a:tr h="499110">
                <a:tc>
                  <a:txBody>
                    <a:bodyPr vert="horz" wrap="square" numCol="1"/>
                    <a:lstStyle/>
                    <a:p>
                      <a:pPr marL="0" marR="0" indent="0" algn="l">
                        <a:lnSpc>
                          <a:spcPct val="115000"/>
                        </a:lnSpc>
                        <a:spcAft>
                          <a:spcPts val="0"/>
                        </a:spcAft>
                        <a:buNone/>
                        <a:defRPr lang="es-es" b="1">
                          <a:solidFill>
                            <a:srgbClr val="FFFFFF"/>
                          </a:solidFill>
                        </a:defRPr>
                      </a:pPr>
                      <a:r>
                        <a:rPr lang="es-es" sz="2000">
                          <a:latin typeface="Calibri" pitchFamily="2" charset="0"/>
                          <a:ea typeface="Times New Roman" pitchFamily="1" charset="0"/>
                          <a:cs typeface="Times New Roman" pitchFamily="1" charset="0"/>
                        </a:rPr>
                        <a:t>product</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defTabSz="914400">
                        <a:lnSpc>
                          <a:spcPct val="115000"/>
                        </a:lnSpc>
                        <a:spcBef>
                          <a:spcPts val="0"/>
                        </a:spcBef>
                        <a:spcAft>
                          <a:spcPts val="0"/>
                        </a:spcAft>
                        <a:buNone/>
                        <a:tabLst/>
                        <a:defRPr lang="es-es">
                          <a:solidFill>
                            <a:srgbClr val="000000"/>
                          </a:solidFill>
                        </a:defRPr>
                      </a:pPr>
                      <a:r>
                        <a:rPr lang="es-es">
                          <a:latin typeface="Calibri" pitchFamily="2" charset="0"/>
                          <a:ea typeface="Times New Roman" pitchFamily="1" charset="0"/>
                          <a:cs typeface="Times New Roman" pitchFamily="1" charset="0"/>
                        </a:rPr>
                        <a:t>Devuelve el nombre del motor del navegador</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499110"/>
                  </a:ext>
                </a:extLst>
              </a:tr>
              <a:tr h="606425">
                <a:tc>
                  <a:txBody>
                    <a:bodyPr vert="horz" wrap="square" numCol="1"/>
                    <a:lstStyle/>
                    <a:p>
                      <a:pPr marL="0" marR="0" indent="0" algn="l">
                        <a:lnSpc>
                          <a:spcPct val="115000"/>
                        </a:lnSpc>
                        <a:spcAft>
                          <a:spcPts val="0"/>
                        </a:spcAft>
                        <a:buNone/>
                        <a:defRPr lang="es-es" b="1">
                          <a:solidFill>
                            <a:srgbClr val="FFFFFF"/>
                          </a:solidFill>
                        </a:defRPr>
                      </a:pPr>
                      <a:r>
                        <a:rPr lang="es-es" sz="2000">
                          <a:latin typeface="Calibri" pitchFamily="2" charset="0"/>
                          <a:ea typeface="Times New Roman" pitchFamily="1" charset="0"/>
                          <a:cs typeface="Times New Roman" pitchFamily="1" charset="0"/>
                        </a:rPr>
                        <a:t>userAgent</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defTabSz="914400">
                        <a:lnSpc>
                          <a:spcPct val="115000"/>
                        </a:lnSpc>
                        <a:spcBef>
                          <a:spcPts val="0"/>
                        </a:spcBef>
                        <a:spcAft>
                          <a:spcPts val="0"/>
                        </a:spcAft>
                        <a:buNone/>
                        <a:tabLst/>
                        <a:defRPr lang="es-es">
                          <a:solidFill>
                            <a:srgbClr val="000000"/>
                          </a:solidFill>
                        </a:defRPr>
                      </a:pPr>
                      <a:r>
                        <a:t>contiene la cabecera completa del agente enviada en una petición HTTP. Contiene la información de las propiedades </a:t>
                      </a:r>
                      <a:r>
                        <a:rPr lang="es-es" b="1"/>
                        <a:t>appCodeName</a:t>
                      </a:r>
                      <a:r>
                        <a:t> y </a:t>
                      </a:r>
                      <a:r>
                        <a:rPr lang="es-es" b="1"/>
                        <a:t>appVersion</a:t>
                      </a:r>
                      <a:r>
                        <a:t>.</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606425"/>
                  </a:ext>
                </a:extLst>
              </a:tr>
            </a:tbl>
          </a:graphicData>
        </a:graphic>
      </p:graphicFrame>
      <p:graphicFrame>
        <p:nvGraphicFramePr>
          <p:cNvPr id="4" name=""/>
          <p:cNvGraphicFramePr>
            <a:graphicFrameLocks noGrp="1"/>
          </p:cNvGraphicFramePr>
          <p:nvPr/>
        </p:nvGraphicFramePr>
        <p:xfrm>
          <a:off x="1043305" y="5445125"/>
          <a:ext cx="7633335" cy="1144270"/>
        </p:xfrm>
        <a:graphic>
          <a:graphicData uri="http://schemas.openxmlformats.org/drawingml/2006/table">
            <a:tbl>
              <a:tblPr>
                <a:noFill/>
              </a:tblPr>
              <a:tblGrid>
                <a:gridCol w="1728470"/>
                <a:gridCol w="5904865"/>
              </a:tblGrid>
              <a:tr h="396240">
                <a:tc>
                  <a:txBody>
                    <a:bodyPr vert="horz" wrap="square" numCol="1"/>
                    <a:lstStyle/>
                    <a:p>
                      <a:pPr marL="0" marR="0" indent="0" algn="l">
                        <a:buNone/>
                        <a:defRPr lang="es-es" b="1">
                          <a:solidFill>
                            <a:srgbClr val="FFFFFF"/>
                          </a:solidFill>
                        </a:defRPr>
                      </a:pPr>
                      <a:r>
                        <a:t>Método</a:t>
                      </a:r>
                    </a:p>
                  </a:txBody>
                  <a:tcPr anchor="ct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buNone/>
                        <a:defRPr lang="es-es" b="1">
                          <a:solidFill>
                            <a:srgbClr val="FFFFFF"/>
                          </a:solidFill>
                        </a:defRPr>
                      </a:pPr>
                      <a:r>
                        <a:t>Descripción </a:t>
                      </a:r>
                    </a:p>
                  </a:txBody>
                  <a:tcPr anchor="ct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575915352" type="min" val="396240"/>
                  </a:ext>
                </a:extLst>
              </a:tr>
              <a:tr h="683895">
                <a:tc>
                  <a:txBody>
                    <a:bodyPr vert="horz" wrap="square" numCol="1"/>
                    <a:lstStyle/>
                    <a:p>
                      <a:pPr marL="0" marR="0" indent="0" algn="l">
                        <a:buNone/>
                        <a:defRPr lang="es-es">
                          <a:solidFill>
                            <a:srgbClr val="000000"/>
                          </a:solidFill>
                        </a:defRPr>
                      </a:pPr>
                      <a:r>
                        <a:t>JavaEnabled()</a:t>
                      </a:r>
                    </a:p>
                  </a:txBody>
                  <a:tcPr anchor="ct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Devuelve True si el navegador permite Java, en caso contrario, devuelve False</a:t>
                      </a:r>
                    </a:p>
                  </a:txBody>
                  <a:tcPr anchor="ct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683895"/>
                  </a:ext>
                </a:extLst>
              </a:tr>
            </a:tbl>
          </a:graphicData>
        </a:graphic>
      </p:graphicFrame>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sQEAAPU2AADrBgAAEAAAACYAAAAIAAAAAQAAAAAAAAA="/>
              </a:ext>
            </a:extLst>
          </p:cNvSpPr>
          <p:nvPr>
            <p:ph type="title"/>
          </p:nvPr>
        </p:nvSpPr>
        <p:spPr>
          <a:xfrm>
            <a:off x="1115695" y="274955"/>
            <a:ext cx="7818120" cy="849630"/>
          </a:xfrm>
        </p:spPr>
        <p:txBody>
          <a:bodyPr/>
          <a:lstStyle/>
          <a:p>
            <a:pPr>
              <a:defRPr lang="es-es"/>
            </a:pPr>
            <a:r>
              <a:t>Objeto Location</a:t>
            </a:r>
          </a:p>
        </p:txBody>
      </p:sp>
      <p:sp>
        <p:nvSpPr>
          <p:cNvPr id="3" name="2 Marcador de contenido"/>
          <p:cNvSpPr>
            <a:spLocks noGrp="1" noChangeArrowheads="1"/>
            <a:extLst>
              <a:ext uri="smNativeData">
                <pr:smNativeData xmlns:pr="smNativeData" val="SMDATA_13_WI/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egYAAPU2AABwJgAAEAAAACYAAAAIAAAAASAAAAAAAAA="/>
              </a:ext>
            </a:extLst>
          </p:cNvSpPr>
          <p:nvPr>
            <p:ph type="body" idx="1"/>
          </p:nvPr>
        </p:nvSpPr>
        <p:spPr>
          <a:xfrm>
            <a:off x="1115695" y="1052830"/>
            <a:ext cx="7818120" cy="5195570"/>
          </a:xfrm>
        </p:spPr>
        <p:txBody>
          <a:bodyPr vert="horz" wrap="square" lIns="91440" tIns="45720" rIns="91440" bIns="45720" numCol="1" spcCol="215900" anchor="t">
            <a:prstTxWarp prst="textNoShape">
              <a:avLst/>
            </a:prstTxWarp>
          </a:bodyPr>
          <a:lstStyle/>
          <a:p>
            <a:pPr>
              <a:defRPr lang="es-es"/>
            </a:pPr>
            <a:r>
              <a:t>El objeto location guarda información de la URL actual.</a:t>
            </a:r>
          </a:p>
          <a:p>
            <a:pPr>
              <a:defRPr lang="es-es"/>
            </a:pPr>
            <a:r>
              <a:t>Debido a la falta de estandarización </a:t>
            </a:r>
            <a:r>
              <a:rPr lang="es-es" b="1"/>
              <a:t>location</a:t>
            </a:r>
            <a:r>
              <a:t> es una propiedad tanto del objeto window como del objeto document.</a:t>
            </a:r>
          </a:p>
          <a:p>
            <a:pPr>
              <a:defRPr lang="es-es"/>
            </a:pPr>
            <a:r>
              <a:t>proporciona varias propiedades útiles para el manejo de la URL</a:t>
            </a:r>
          </a:p>
          <a:p>
            <a:pPr>
              <a:defRPr lang="es-es"/>
            </a:pPr>
            <a:r>
              <a:rPr lang="es-es">
                <a:hlinkClick r:id="rId2"/>
              </a:rPr>
              <a:t>https://www.w3schools.com/js/js_window_location.asp</a:t>
            </a:r>
            <a:endParaRPr lang="es-es">
              <a:hlinkClick r:id="rId2"/>
            </a:endParaR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rBgAAsQEAAPU2AAB6BgAAEAAAACYAAAAIAAAAAQAAAAAAAAA="/>
              </a:ext>
            </a:extLst>
          </p:cNvSpPr>
          <p:nvPr>
            <p:ph type="title"/>
          </p:nvPr>
        </p:nvSpPr>
        <p:spPr>
          <a:xfrm>
            <a:off x="1043305" y="274955"/>
            <a:ext cx="7890510" cy="777875"/>
          </a:xfrm>
        </p:spPr>
        <p:txBody>
          <a:bodyPr/>
          <a:lstStyle/>
          <a:p>
            <a:pPr>
              <a:defRPr lang="es-es"/>
            </a:pPr>
            <a:r>
              <a:t>Location: propiedades</a:t>
            </a:r>
          </a:p>
        </p:txBody>
      </p:sp>
      <p:graphicFrame>
        <p:nvGraphicFramePr>
          <p:cNvPr id="3" name=""/>
          <p:cNvGraphicFramePr>
            <a:graphicFrameLocks noGrp="1"/>
          </p:cNvGraphicFramePr>
          <p:nvPr/>
        </p:nvGraphicFramePr>
        <p:xfrm>
          <a:off x="1115695" y="1052830"/>
          <a:ext cx="7632700" cy="6399530"/>
        </p:xfrm>
        <a:graphic>
          <a:graphicData uri="http://schemas.openxmlformats.org/drawingml/2006/table">
            <a:tbl>
              <a:tblPr>
                <a:noFill/>
              </a:tblPr>
              <a:tblGrid>
                <a:gridCol w="1440180"/>
                <a:gridCol w="6192520"/>
              </a:tblGrid>
              <a:tr h="396240">
                <a:tc>
                  <a:txBody>
                    <a:bodyPr vert="horz" wrap="square" numCol="1"/>
                    <a:lstStyle/>
                    <a:p>
                      <a:pPr marL="0" marR="0" indent="0" algn="l">
                        <a:buNone/>
                        <a:defRPr lang="es-es" b="1">
                          <a:solidFill>
                            <a:srgbClr val="FFFFFF"/>
                          </a:solidFill>
                        </a:defRPr>
                      </a:pPr>
                      <a:r>
                        <a:t>Propiedad</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buNone/>
                        <a:defRPr lang="es-es" b="1">
                          <a:solidFill>
                            <a:srgbClr val="FFFFFF"/>
                          </a:solidFill>
                        </a:defRPr>
                      </a:pPr>
                      <a:r>
                        <a:t>Descripción </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575915352" type="min" val="396240"/>
                  </a:ext>
                </a:extLst>
              </a:tr>
              <a:tr h="395605">
                <a:tc>
                  <a:txBody>
                    <a:bodyPr vert="horz" wrap="square" numCol="1"/>
                    <a:lstStyle/>
                    <a:p>
                      <a:pPr marL="0" marR="0" indent="0" algn="l">
                        <a:buNone/>
                        <a:defRPr lang="es-es">
                          <a:solidFill>
                            <a:srgbClr val="000000"/>
                          </a:solidFill>
                        </a:defRPr>
                      </a:pPr>
                      <a:r>
                        <a:t>hash</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El contenido de la URL que se encuentra después del signo # (para los enlaces de las anclas) </a:t>
                      </a:r>
                      <a:r>
                        <a:rPr lang="es-es" i="1"/>
                        <a:t>http://www.ejemplo.com/ruta1/ruta2/pagina.html#seccion </a:t>
                      </a:r>
                      <a:endParaRPr lang="es-es" i="1"/>
                    </a:p>
                    <a:p>
                      <a:pPr marL="0" marR="0" indent="0" algn="l">
                        <a:buNone/>
                        <a:defRPr lang="es-es">
                          <a:solidFill>
                            <a:srgbClr val="000000"/>
                          </a:solidFill>
                        </a:defRPr>
                      </a:pPr>
                      <a:r>
                        <a:t>hash = #seccion</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95605"/>
                  </a:ext>
                </a:extLst>
              </a:tr>
              <a:tr h="395605">
                <a:tc>
                  <a:txBody>
                    <a:bodyPr vert="horz" wrap="square" numCol="1"/>
                    <a:lstStyle/>
                    <a:p>
                      <a:pPr marL="0" marR="0" indent="0" algn="l">
                        <a:buNone/>
                        <a:defRPr lang="es-es">
                          <a:solidFill>
                            <a:srgbClr val="000000"/>
                          </a:solidFill>
                        </a:defRPr>
                      </a:pPr>
                      <a:r>
                        <a:t>host</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t>El nombre del servidor http://www.ejemplo.com/ruta1/ruta2/pagina.html#seccion </a:t>
                      </a:r>
                    </a:p>
                    <a:p>
                      <a:pPr marL="0" marR="0" indent="0" algn="l">
                        <a:buNone/>
                        <a:defRPr lang="es-es">
                          <a:solidFill>
                            <a:srgbClr val="000000"/>
                          </a:solidFill>
                        </a:defRPr>
                      </a:pPr>
                      <a:r>
                        <a:t>host= www.ejemplo.com</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395605"/>
                  </a:ext>
                </a:extLst>
              </a:tr>
              <a:tr h="395605">
                <a:tc>
                  <a:txBody>
                    <a:bodyPr vert="horz" wrap="square" numCol="1"/>
                    <a:lstStyle/>
                    <a:p>
                      <a:pPr marL="0" marR="0" indent="0" algn="l">
                        <a:buNone/>
                        <a:defRPr lang="es-es">
                          <a:solidFill>
                            <a:srgbClr val="000000"/>
                          </a:solidFill>
                        </a:defRPr>
                      </a:pPr>
                      <a:r>
                        <a:t>hostname</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La mayoría de las veces coincide con host, aunque en ocasiones, se eliminan las www del principio</a:t>
                      </a:r>
                    </a:p>
                    <a:p>
                      <a:pPr marL="0" marR="0" indent="0" algn="l">
                        <a:buNone/>
                        <a:defRPr lang="es-es">
                          <a:solidFill>
                            <a:srgbClr val="000000"/>
                          </a:solidFill>
                        </a:defRPr>
                      </a:pPr>
                      <a:r>
                        <a:rPr lang="es-es" i="1"/>
                        <a:t>http://www.ejemplo.com/ruta1/ruta2/pagina.html#seccion </a:t>
                      </a:r>
                      <a:endParaRPr lang="es-es" i="1"/>
                    </a:p>
                    <a:p>
                      <a:pPr marL="0" marR="0" indent="0" algn="l">
                        <a:buNone/>
                        <a:defRPr lang="es-es">
                          <a:solidFill>
                            <a:srgbClr val="000000"/>
                          </a:solidFill>
                        </a:defRPr>
                      </a:pPr>
                      <a:r>
                        <a:t>hostname = www.ejemplo.com</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95605"/>
                  </a:ext>
                </a:extLst>
              </a:tr>
              <a:tr h="360045">
                <a:tc>
                  <a:txBody>
                    <a:bodyPr vert="horz" wrap="square" numCol="1"/>
                    <a:lstStyle/>
                    <a:p>
                      <a:pPr marL="0" marR="0" indent="0" algn="l">
                        <a:buNone/>
                        <a:defRPr lang="es-es">
                          <a:solidFill>
                            <a:srgbClr val="000000"/>
                          </a:solidFill>
                        </a:defRPr>
                      </a:pPr>
                      <a:r>
                        <a:t>href</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t>La URL completa de la página actual http://www.ejemplo.com/ruta1/ruta2/pagina.html#seccion </a:t>
                      </a:r>
                    </a:p>
                    <a:p>
                      <a:pPr marL="0" marR="0" indent="0" algn="l">
                        <a:buNone/>
                        <a:defRPr lang="es-es">
                          <a:solidFill>
                            <a:srgbClr val="000000"/>
                          </a:solidFill>
                        </a:defRPr>
                      </a:pPr>
                      <a:r>
                        <a:t>URL = http://www.ejemplo.com/ruta1/ruta2/pagina.html#seccion</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360045"/>
                  </a:ext>
                </a:extLst>
              </a:tr>
              <a:tr h="360045">
                <a:tc>
                  <a:txBody>
                    <a:bodyPr vert="horz" wrap="square" numCol="1"/>
                    <a:lstStyle/>
                    <a:p>
                      <a:pPr marL="0" marR="0" indent="0" algn="l">
                        <a:buNone/>
                        <a:defRPr lang="es-es">
                          <a:solidFill>
                            <a:srgbClr val="000000"/>
                          </a:solidFill>
                        </a:defRPr>
                      </a:pPr>
                      <a:r>
                        <a:t>pathname</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Todo el contenido que se encuentra después del host http://www.ejemplo.com/ruta1/ruta2/pagina.html#seccion </a:t>
                      </a:r>
                    </a:p>
                    <a:p>
                      <a:pPr marL="0" marR="0" indent="0" algn="l">
                        <a:buNone/>
                        <a:defRPr lang="es-es">
                          <a:solidFill>
                            <a:srgbClr val="000000"/>
                          </a:solidFill>
                        </a:defRPr>
                      </a:pPr>
                      <a:r>
                        <a:t>pathname = /ruta1/ruta2/pagina.html</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360045"/>
                  </a:ext>
                </a:extLst>
              </a:tr>
            </a:tbl>
          </a:graphicData>
        </a:graphic>
      </p:graphicFrame>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WI/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LBgAAuAAAANQ2AAAmBQAAEAAAACYAAAAIAAAAASAAAAAAAAA="/>
              </a:ext>
            </a:extLst>
          </p:cNvSpPr>
          <p:nvPr>
            <p:ph type="title"/>
          </p:nvPr>
        </p:nvSpPr>
        <p:spPr>
          <a:xfrm>
            <a:off x="1022985" y="116840"/>
            <a:ext cx="7889875" cy="720090"/>
          </a:xfrm>
        </p:spPr>
        <p:txBody>
          <a:bodyPr vert="horz" wrap="square" lIns="91440" tIns="45720" rIns="91440" bIns="45720" numCol="1" spcCol="215900" anchor="ctr">
            <a:prstTxWarp prst="textNoShape">
              <a:avLst/>
            </a:prstTxWarp>
          </a:bodyPr>
          <a:lstStyle/>
          <a:p>
            <a:pPr>
              <a:defRPr lang="es-es"/>
            </a:pPr>
            <a:r>
              <a:rPr lang="es-es" sz="4000"/>
              <a:t>Location: propiedades</a:t>
            </a:r>
            <a:endParaRPr lang="es-es" sz="4000"/>
          </a:p>
        </p:txBody>
      </p:sp>
      <p:graphicFrame>
        <p:nvGraphicFramePr>
          <p:cNvPr id="3" name=""/>
          <p:cNvGraphicFramePr>
            <a:graphicFrameLocks noGrp="1"/>
          </p:cNvGraphicFramePr>
          <p:nvPr/>
        </p:nvGraphicFramePr>
        <p:xfrm>
          <a:off x="1115695" y="836930"/>
          <a:ext cx="7632700" cy="5662295"/>
        </p:xfrm>
        <a:graphic>
          <a:graphicData uri="http://schemas.openxmlformats.org/drawingml/2006/table">
            <a:tbl>
              <a:tblPr>
                <a:noFill/>
              </a:tblPr>
              <a:tblGrid>
                <a:gridCol w="1440180"/>
                <a:gridCol w="6192520"/>
              </a:tblGrid>
              <a:tr h="414020">
                <a:tc>
                  <a:txBody>
                    <a:bodyPr vert="horz" wrap="square" numCol="1"/>
                    <a:lstStyle/>
                    <a:p>
                      <a:pPr marL="0" marR="0" indent="0" algn="l">
                        <a:buNone/>
                        <a:defRPr lang="es-es" b="1">
                          <a:solidFill>
                            <a:srgbClr val="FFFFFF"/>
                          </a:solidFill>
                        </a:defRPr>
                      </a:pPr>
                      <a:r>
                        <a:t>Propiedad</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vert="horz" wrap="square" numCol="1"/>
                    <a:lstStyle/>
                    <a:p>
                      <a:pPr marL="0" marR="0" indent="0" algn="l">
                        <a:buNone/>
                        <a:defRPr lang="es-es" b="1">
                          <a:solidFill>
                            <a:srgbClr val="FFFFFF"/>
                          </a:solidFill>
                        </a:defRPr>
                      </a:pPr>
                      <a:r>
                        <a:t>Descripción </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575915352" type="min" val="414020"/>
                  </a:ext>
                </a:extLst>
              </a:tr>
              <a:tr h="413385">
                <a:tc>
                  <a:txBody>
                    <a:bodyPr vert="horz" wrap="square" numCol="1"/>
                    <a:lstStyle/>
                    <a:p>
                      <a:pPr marL="0" marR="0" indent="0" algn="l">
                        <a:buNone/>
                        <a:defRPr lang="es-es">
                          <a:solidFill>
                            <a:srgbClr val="000000"/>
                          </a:solidFill>
                        </a:defRPr>
                      </a:pPr>
                      <a:r>
                        <a:t>origin</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Devuelve el protocolo, hostname y numero de puerto de la URL</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413385"/>
                  </a:ext>
                </a:extLst>
              </a:tr>
              <a:tr h="1814195">
                <a:tc>
                  <a:txBody>
                    <a:bodyPr vert="horz" wrap="square" numCol="1"/>
                    <a:lstStyle/>
                    <a:p>
                      <a:pPr marL="0" marR="0" indent="0" algn="l">
                        <a:buNone/>
                        <a:defRPr lang="es-es">
                          <a:solidFill>
                            <a:srgbClr val="000000"/>
                          </a:solidFill>
                        </a:defRPr>
                      </a:pPr>
                      <a:r>
                        <a:t>port</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t>Si se especifica en la URL, el puerto accedido http://www.ejemplo.com:8080/ruta1/ruta2/pagina.html#seccion port = 8080 La mayoría de URL no proporcionan un puerto, por lo que su contenido es vacío http://www.ejemplo.com/ruta1/ruta2/pagina.html#seccion port = (vacío)</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1814195"/>
                  </a:ext>
                </a:extLst>
              </a:tr>
              <a:tr h="1241425">
                <a:tc>
                  <a:txBody>
                    <a:bodyPr vert="horz" wrap="square" numCol="1"/>
                    <a:lstStyle/>
                    <a:p>
                      <a:pPr marL="0" marR="0" indent="0" algn="l">
                        <a:buNone/>
                        <a:defRPr lang="es-es">
                          <a:solidFill>
                            <a:srgbClr val="000000"/>
                          </a:solidFill>
                        </a:defRPr>
                      </a:pPr>
                      <a:r>
                        <a:t>protocol</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buNone/>
                        <a:defRPr lang="es-es">
                          <a:solidFill>
                            <a:srgbClr val="000000"/>
                          </a:solidFill>
                        </a:defRPr>
                      </a:pPr>
                      <a:r>
                        <a:t>El protocolo empleado por la URL, es decir, todo lo que se encuentra antes de las dos barras inclinadas // </a:t>
                      </a:r>
                    </a:p>
                    <a:p>
                      <a:pPr marL="0" marR="0" indent="0" algn="l">
                        <a:buNone/>
                        <a:defRPr lang="es-es">
                          <a:solidFill>
                            <a:srgbClr val="000000"/>
                          </a:solidFill>
                        </a:defRPr>
                      </a:pPr>
                      <a:r>
                        <a:t>http://www.ejemplo.com/ruta1/ruta2/pagina.html#seccionprotocol = http:</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75915352" type="min" val="1241425"/>
                  </a:ext>
                </a:extLst>
              </a:tr>
              <a:tr h="1209675">
                <a:tc>
                  <a:txBody>
                    <a:bodyPr vert="horz" wrap="square" numCol="1"/>
                    <a:lstStyle/>
                    <a:p>
                      <a:pPr marL="0" marR="0" indent="0" algn="l">
                        <a:buNone/>
                        <a:defRPr lang="es-es">
                          <a:solidFill>
                            <a:srgbClr val="000000"/>
                          </a:solidFill>
                        </a:defRPr>
                      </a:pPr>
                      <a:r>
                        <a:t>search</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buNone/>
                        <a:defRPr lang="es-es">
                          <a:solidFill>
                            <a:srgbClr val="000000"/>
                          </a:solidFill>
                        </a:defRPr>
                      </a:pPr>
                      <a:r>
                        <a:t>Todo el contenido que se encuentra tras el símbolo ?, es decir, la consulta o </a:t>
                      </a:r>
                      <a:r>
                        <a:rPr lang="es-es" i="1"/>
                        <a:t>"query string"</a:t>
                      </a:r>
                      <a:r>
                        <a:t> </a:t>
                      </a:r>
                    </a:p>
                    <a:p>
                      <a:pPr marL="0" marR="0" indent="0" algn="l">
                        <a:buNone/>
                        <a:defRPr lang="es-es">
                          <a:solidFill>
                            <a:srgbClr val="000000"/>
                          </a:solidFill>
                        </a:defRPr>
                      </a:pPr>
                      <a:r>
                        <a:rPr lang="es-es" sz="1600"/>
                        <a:t>http://www.ejemplo.com/pagina.php?variable1=valor1&amp;variable2=valor2 </a:t>
                      </a:r>
                      <a:endParaRPr lang="es-es" sz="1600"/>
                    </a:p>
                    <a:p>
                      <a:pPr marL="0" marR="0" indent="0" algn="l">
                        <a:buNone/>
                        <a:defRPr lang="es-es">
                          <a:solidFill>
                            <a:srgbClr val="000000"/>
                          </a:solidFill>
                        </a:defRPr>
                      </a:pPr>
                      <a:r>
                        <a:t>search = ?variable1=valor1&amp;variable2=valor2</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75915352" type="min" val="1209675"/>
                  </a:ext>
                </a:extLst>
              </a:tr>
            </a:tbl>
          </a:graphicData>
        </a:graphic>
      </p:graphicFrame>
      <p:sp>
        <p:nvSpPr>
          <p:cNvPr id="4" name="5 CuadroTexto"/>
          <p:cNvSpPr>
            <a:extLst>
              <a:ext uri="smNativeData">
                <pr:smNativeData xmlns:pr="smNativeData" val="SMDATA_13_WI/uXRMAAAAlAAAAZAAAAE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A4kacF////AQAAAAAAAAAAAAAAAAAAAAAAAAAAAAAAAAAAAAAAAAAAAAAAAH9/fwDn3skDzMzMAMDA/wB/f38AAAAAAAAAAAAAAAAAAAAAAAAAAAAhAAAAGAAAABQAAABYBwAASScAAPg0AAAJKwAAACAAACYAAAAIAAAA//////////8="/>
              </a:ext>
            </a:extLst>
          </p:cNvSpPr>
          <p:nvPr/>
        </p:nvSpPr>
        <p:spPr>
          <a:xfrm>
            <a:off x="1193800" y="6386195"/>
            <a:ext cx="7416800" cy="609600"/>
          </a:xfrm>
          <a:prstGeom prst="rect">
            <a:avLst/>
          </a:prstGeom>
          <a:noFill/>
          <a:ln>
            <a:noFill/>
          </a:ln>
          <a:effectLst/>
        </p:spPr>
        <p:txBody>
          <a:bodyPr vert="horz" wrap="square" lIns="91440" tIns="45720" rIns="91440" bIns="45720" numCol="1" spcCol="215900" anchor="t"/>
          <a:lstStyle/>
          <a:p>
            <a:pPr>
              <a:defRPr lang="es-es"/>
            </a:pPr>
            <a:r>
              <a:t>D</a:t>
            </a:r>
            <a:r>
              <a:rPr lang="es-es" sz="1600"/>
              <a:t>e todas las propiedades, la más utilizada es </a:t>
            </a:r>
            <a:r>
              <a:rPr lang="es-es" sz="1600" b="1"/>
              <a:t>location.href,</a:t>
            </a:r>
            <a:r>
              <a:rPr lang="es-es" sz="1600"/>
              <a:t> que permite obtener la dirección de la página que se muestra en la ventana del navegador.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Presentation">
      <a:majorFont>
        <a:latin typeface="Gill Sans MT"/>
        <a:ea typeface="Gill Sans MT"/>
        <a:cs typeface="Gill Sans MT"/>
      </a:majorFont>
      <a:minorFont>
        <a:latin typeface="Gill Sans MT"/>
        <a:ea typeface="Gill Sans MT"/>
        <a:cs typeface="Gill Sans M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Gill Sans MT"/>
        <a:ea typeface="Gill Sans MT"/>
        <a:cs typeface="Gill Sans MT"/>
      </a:majorFont>
      <a:minorFont>
        <a:latin typeface="Gill Sans MT"/>
        <a:ea typeface="Gill Sans MT"/>
        <a:cs typeface="Gill Sans M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Objetos predefinidos del lenguaje: objetos del navegador</dc:title>
  <dc:subject/>
  <dc:creator>conchi</dc:creator>
  <cp:keywords/>
  <dc:description/>
  <cp:lastModifiedBy>wadmin</cp:lastModifiedBy>
  <cp:revision>0</cp:revision>
  <dcterms:created xsi:type="dcterms:W3CDTF">2017-10-30T10:53:06Z</dcterms:created>
  <dcterms:modified xsi:type="dcterms:W3CDTF">2019-12-09T18:15:52Z</dcterms:modified>
</cp:coreProperties>
</file>