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1DE72-D7FB-43CC-B479-34FD6E60C32A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F55BC-9932-4533-A524-6F22F21EFB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14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F55BC-9932-4533-A524-6F22F21EFB3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016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F92D-531C-4B9C-92DE-1E746EA62722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8914-485E-4000-ADA3-4482E5C05C45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F92D-531C-4B9C-92DE-1E746EA62722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8914-485E-4000-ADA3-4482E5C05C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F92D-531C-4B9C-92DE-1E746EA62722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8914-485E-4000-ADA3-4482E5C05C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F92D-531C-4B9C-92DE-1E746EA62722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8914-485E-4000-ADA3-4482E5C05C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F92D-531C-4B9C-92DE-1E746EA62722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8914-485E-4000-ADA3-4482E5C05C45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F92D-531C-4B9C-92DE-1E746EA62722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8914-485E-4000-ADA3-4482E5C05C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F92D-531C-4B9C-92DE-1E746EA62722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8914-485E-4000-ADA3-4482E5C05C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F92D-531C-4B9C-92DE-1E746EA62722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8914-485E-4000-ADA3-4482E5C05C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F92D-531C-4B9C-92DE-1E746EA62722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8914-485E-4000-ADA3-4482E5C05C45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F92D-531C-4B9C-92DE-1E746EA62722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8914-485E-4000-ADA3-4482E5C05C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F92D-531C-4B9C-92DE-1E746EA62722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8914-485E-4000-ADA3-4482E5C05C45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EF6F92D-531C-4B9C-92DE-1E746EA62722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0DB8914-485E-4000-ADA3-4482E5C05C45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cookies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prop_win_localstorage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prop_win_sessionstorage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03648" y="4293096"/>
            <a:ext cx="7406640" cy="864096"/>
          </a:xfrm>
        </p:spPr>
        <p:txBody>
          <a:bodyPr/>
          <a:lstStyle/>
          <a:p>
            <a:pPr algn="ctr"/>
            <a:r>
              <a:rPr lang="es-ES" dirty="0" smtClean="0"/>
              <a:t>Cookies y Web Storage</a:t>
            </a:r>
            <a:endParaRPr lang="es-ES" dirty="0"/>
          </a:p>
        </p:txBody>
      </p:sp>
      <p:pic>
        <p:nvPicPr>
          <p:cNvPr id="3" name="Picture 2" descr="Resultado de imagen de js logo ofi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016" y="1268760"/>
            <a:ext cx="345320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28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818072" cy="63408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Qué son las cookies?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7624" y="908720"/>
            <a:ext cx="7746064" cy="5832648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Son datos que se almacenan en pequeños archivos asociados al navegador en la máquina del usuario</a:t>
            </a:r>
          </a:p>
          <a:p>
            <a:r>
              <a:rPr lang="es-ES" dirty="0" smtClean="0"/>
              <a:t>Permiten recordar información acerca del usuario (nombre, preferencias de </a:t>
            </a:r>
            <a:r>
              <a:rPr lang="es-ES" dirty="0" err="1" smtClean="0"/>
              <a:t>configuración,etc</a:t>
            </a:r>
            <a:r>
              <a:rPr lang="es-ES" dirty="0" smtClean="0"/>
              <a:t>), ya que una vez que la página ha sido enviada al cliente, la conexión se cierra y el servidor ya no tiene información del usuario</a:t>
            </a:r>
          </a:p>
          <a:p>
            <a:r>
              <a:rPr lang="es-ES" dirty="0" smtClean="0"/>
              <a:t>Las cookies se guardan en pares de valores (</a:t>
            </a:r>
            <a:r>
              <a:rPr lang="es-ES" dirty="0" err="1" smtClean="0"/>
              <a:t>name,value</a:t>
            </a:r>
            <a:r>
              <a:rPr lang="es-ES" dirty="0" smtClean="0"/>
              <a:t>). </a:t>
            </a:r>
          </a:p>
          <a:p>
            <a:r>
              <a:rPr lang="es-ES" dirty="0"/>
              <a:t>T</a:t>
            </a:r>
            <a:r>
              <a:rPr lang="es-ES" dirty="0" smtClean="0"/>
              <a:t>ienen fecha de expiración. Si no se especifica, la cookie desaparecerá al cerrar el browser.</a:t>
            </a:r>
          </a:p>
          <a:p>
            <a:r>
              <a:rPr lang="es-ES" dirty="0" smtClean="0"/>
              <a:t>El formato de almacenamiento depende del navegador utilizado</a:t>
            </a:r>
          </a:p>
          <a:p>
            <a:r>
              <a:rPr lang="es-ES" dirty="0" smtClean="0"/>
              <a:t>Para acceder a las cookies se usa la propiedad </a:t>
            </a:r>
            <a:r>
              <a:rPr lang="es-ES" b="1" dirty="0" err="1" smtClean="0"/>
              <a:t>document.cookie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86860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56207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Crear una cookie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2" y="980728"/>
            <a:ext cx="7674056" cy="5267672"/>
          </a:xfrm>
        </p:spPr>
        <p:txBody>
          <a:bodyPr/>
          <a:lstStyle/>
          <a:p>
            <a:r>
              <a:rPr lang="es-ES" dirty="0" err="1"/>
              <a:t>I</a:t>
            </a:r>
            <a:r>
              <a:rPr lang="es-ES" dirty="0" err="1" smtClean="0"/>
              <a:t>nformacion</a:t>
            </a:r>
            <a:r>
              <a:rPr lang="es-ES" dirty="0" smtClean="0"/>
              <a:t> que podemos añadir en una cookie: usuario, fecha de expiración (en formato UTC), ruta y dominio.</a:t>
            </a:r>
          </a:p>
          <a:p>
            <a:r>
              <a:rPr lang="es-ES" dirty="0" smtClean="0"/>
              <a:t>Cookie básica que solo almacena el nombre del usuario</a:t>
            </a:r>
            <a:endParaRPr lang="es-ES" dirty="0"/>
          </a:p>
          <a:p>
            <a:pPr marL="82296" indent="0">
              <a:buNone/>
            </a:pPr>
            <a:r>
              <a:rPr lang="es-ES" dirty="0" err="1"/>
              <a:t>d</a:t>
            </a:r>
            <a:r>
              <a:rPr lang="es-ES" dirty="0" err="1" smtClean="0"/>
              <a:t>ocument.cookie</a:t>
            </a:r>
            <a:r>
              <a:rPr lang="es-ES" dirty="0" smtClean="0"/>
              <a:t>= “usuario=pepe </a:t>
            </a:r>
            <a:r>
              <a:rPr lang="es-ES" dirty="0" err="1" smtClean="0"/>
              <a:t>garcia</a:t>
            </a:r>
            <a:r>
              <a:rPr lang="es-ES" dirty="0" smtClean="0"/>
              <a:t>; 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897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Recuperar una cookie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s-ES" dirty="0" err="1"/>
              <a:t>v</a:t>
            </a:r>
            <a:r>
              <a:rPr lang="es-ES" dirty="0" err="1" smtClean="0"/>
              <a:t>ar</a:t>
            </a:r>
            <a:r>
              <a:rPr lang="es-ES" dirty="0" smtClean="0"/>
              <a:t> galleta = </a:t>
            </a:r>
            <a:r>
              <a:rPr lang="es-ES" dirty="0" err="1" smtClean="0"/>
              <a:t>document.cookie</a:t>
            </a:r>
            <a:r>
              <a:rPr lang="es-ES" dirty="0" smtClean="0"/>
              <a:t>;</a:t>
            </a:r>
          </a:p>
          <a:p>
            <a:pPr marL="82296" indent="0">
              <a:buNone/>
            </a:pPr>
            <a:r>
              <a:rPr lang="es-ES" dirty="0" err="1" smtClean="0"/>
              <a:t>Alert</a:t>
            </a:r>
            <a:r>
              <a:rPr lang="es-ES" dirty="0" smtClean="0"/>
              <a:t> (galleta);</a:t>
            </a:r>
          </a:p>
          <a:p>
            <a:pPr marL="82296" indent="0">
              <a:buNone/>
            </a:pPr>
            <a:r>
              <a:rPr lang="es-ES" dirty="0" smtClean="0"/>
              <a:t>Si tenemos varias cookies, las mostrará todas separadas por coma.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627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70609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Eliminar una cookie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31640" y="980728"/>
            <a:ext cx="7498080" cy="5267672"/>
          </a:xfrm>
        </p:spPr>
        <p:txBody>
          <a:bodyPr/>
          <a:lstStyle/>
          <a:p>
            <a:r>
              <a:rPr lang="es-ES" dirty="0" smtClean="0"/>
              <a:t>Poner una fecha de expiración de la cookie anterior a la fecha actual</a:t>
            </a:r>
          </a:p>
          <a:p>
            <a:r>
              <a:rPr lang="es-ES" dirty="0" err="1" smtClean="0"/>
              <a:t>Document.cookie</a:t>
            </a:r>
            <a:r>
              <a:rPr lang="es-ES" dirty="0" smtClean="0"/>
              <a:t> = “usuario=;expires=</a:t>
            </a:r>
            <a:r>
              <a:rPr lang="es-ES" dirty="0" err="1" smtClean="0"/>
              <a:t>Thu</a:t>
            </a:r>
            <a:r>
              <a:rPr lang="es-ES" dirty="0" smtClean="0"/>
              <a:t>, 01 </a:t>
            </a:r>
            <a:r>
              <a:rPr lang="es-ES" dirty="0" err="1" smtClean="0"/>
              <a:t>Jan</a:t>
            </a:r>
            <a:r>
              <a:rPr lang="es-ES" dirty="0" smtClean="0"/>
              <a:t> 1970 00:00:01 GMT”;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691680" y="594928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Consulta </a:t>
            </a:r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www.w3schools.com/js/js_cookies.asp</a:t>
            </a:r>
            <a:r>
              <a:rPr lang="es-ES" dirty="0" smtClean="0"/>
              <a:t> para más información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23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642096" cy="936104"/>
          </a:xfrm>
        </p:spPr>
        <p:txBody>
          <a:bodyPr/>
          <a:lstStyle/>
          <a:p>
            <a:r>
              <a:rPr lang="es-ES" dirty="0" smtClean="0"/>
              <a:t>Web Storage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7624" y="1052736"/>
            <a:ext cx="7746064" cy="5195664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API que permite que las </a:t>
            </a:r>
            <a:r>
              <a:rPr lang="es-ES" dirty="0"/>
              <a:t>aplicaciones web pueden almacenar </a:t>
            </a:r>
            <a:r>
              <a:rPr lang="es-ES" dirty="0" smtClean="0"/>
              <a:t>datos </a:t>
            </a:r>
            <a:r>
              <a:rPr lang="es-ES" dirty="0"/>
              <a:t>dentro del navegador del usuario</a:t>
            </a:r>
            <a:r>
              <a:rPr lang="es-ES" dirty="0" smtClean="0"/>
              <a:t>.</a:t>
            </a:r>
          </a:p>
          <a:p>
            <a:r>
              <a:rPr lang="es-ES" dirty="0"/>
              <a:t>Antes de HTML5, los datos de la aplicación </a:t>
            </a:r>
            <a:r>
              <a:rPr lang="es-ES" dirty="0" smtClean="0"/>
              <a:t>se almacenaban </a:t>
            </a:r>
            <a:r>
              <a:rPr lang="es-ES" dirty="0"/>
              <a:t>en </a:t>
            </a:r>
            <a:r>
              <a:rPr lang="es-ES" dirty="0" smtClean="0"/>
              <a:t>cookies. </a:t>
            </a:r>
          </a:p>
          <a:p>
            <a:r>
              <a:rPr lang="es-ES" dirty="0" smtClean="0"/>
              <a:t>El </a:t>
            </a:r>
            <a:r>
              <a:rPr lang="es-ES" dirty="0"/>
              <a:t>almacenamiento web es más seguro y se pueden almacenar grandes cantidades de datos </a:t>
            </a:r>
            <a:r>
              <a:rPr lang="es-ES" dirty="0" smtClean="0"/>
              <a:t>de sesión</a:t>
            </a:r>
            <a:r>
              <a:rPr lang="es-ES" dirty="0" smtClean="0"/>
              <a:t>, </a:t>
            </a:r>
            <a:r>
              <a:rPr lang="es-ES" dirty="0"/>
              <a:t>sin afectar el rendimiento del sitio web</a:t>
            </a:r>
            <a:r>
              <a:rPr lang="es-ES" dirty="0" smtClean="0"/>
              <a:t>.</a:t>
            </a:r>
          </a:p>
          <a:p>
            <a:r>
              <a:rPr lang="es-ES" dirty="0"/>
              <a:t>El almacenamiento web es por origen (por dominio y protocolo). Todas las páginas, desde un origen, pueden almacenar y acceder a los mismos datos.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205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818072" cy="778098"/>
          </a:xfrm>
        </p:spPr>
        <p:txBody>
          <a:bodyPr/>
          <a:lstStyle/>
          <a:p>
            <a:r>
              <a:rPr lang="es-ES" dirty="0" smtClean="0"/>
              <a:t>Objetos Web Storage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5616" y="1052736"/>
            <a:ext cx="7818072" cy="3312368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s-ES" dirty="0" smtClean="0"/>
              <a:t>Web Storage proporciona dos objetos para almacenar datos en el cliente: </a:t>
            </a:r>
          </a:p>
          <a:p>
            <a:r>
              <a:rPr lang="es-ES" b="1" dirty="0" err="1" smtClean="0"/>
              <a:t>window.localStorage</a:t>
            </a:r>
            <a:r>
              <a:rPr lang="es-ES" b="1" dirty="0" smtClean="0"/>
              <a:t>:</a:t>
            </a:r>
            <a:r>
              <a:rPr lang="es-ES" dirty="0" smtClean="0"/>
              <a:t> almacena datos sin fecha de caducidad </a:t>
            </a:r>
          </a:p>
          <a:p>
            <a:r>
              <a:rPr lang="es-ES" b="1" dirty="0" err="1" smtClean="0"/>
              <a:t>window.sessionStorage</a:t>
            </a:r>
            <a:r>
              <a:rPr lang="es-ES" dirty="0" smtClean="0"/>
              <a:t>: almacena los datos de una sesión (los datos se pierden cuando se cierra la pestaña del navegador)</a:t>
            </a:r>
          </a:p>
          <a:p>
            <a:pPr marL="82296" indent="0">
              <a:buNone/>
            </a:pPr>
            <a:r>
              <a:rPr lang="es-ES" dirty="0" smtClean="0"/>
              <a:t>Antes de emplear Web Storage es necesario verificar que el navegador lo soporta: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689408" y="4437112"/>
            <a:ext cx="64087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(Storage) !== "</a:t>
            </a:r>
            <a:r>
              <a:rPr lang="es-E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sessionStorage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sessionStorage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Sorry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! No Web Storage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558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498080" cy="72008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Operaciones con </a:t>
            </a:r>
            <a:r>
              <a:rPr lang="es-ES" dirty="0" err="1" smtClean="0"/>
              <a:t>localStorage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1052736"/>
            <a:ext cx="7746064" cy="5400600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Crear un elemento</a:t>
            </a:r>
          </a:p>
          <a:p>
            <a:pPr marL="82296" indent="0">
              <a:buNone/>
            </a:pP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localStorage.setItem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nombre”,”Pepito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82296" indent="0">
              <a:buNone/>
            </a:pP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localStorage.apellido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“García”</a:t>
            </a:r>
          </a:p>
          <a:p>
            <a:pPr marL="82296" indent="0">
              <a:buNone/>
            </a:pPr>
            <a:r>
              <a:rPr lang="es-ES" sz="2400" dirty="0" smtClean="0"/>
              <a:t>(se recomienda emplear el método </a:t>
            </a:r>
            <a:r>
              <a:rPr lang="es-ES" sz="2400" dirty="0" err="1" smtClean="0"/>
              <a:t>setItem</a:t>
            </a:r>
            <a:r>
              <a:rPr lang="es-ES" sz="2400" dirty="0" smtClean="0"/>
              <a:t>)</a:t>
            </a:r>
          </a:p>
          <a:p>
            <a:r>
              <a:rPr lang="es-ES" dirty="0" smtClean="0"/>
              <a:t>Consultar elemento</a:t>
            </a:r>
          </a:p>
          <a:p>
            <a:pPr marL="82296" indent="0">
              <a:buNone/>
            </a:pP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localStorage.getItem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(“nombre”));</a:t>
            </a:r>
          </a:p>
          <a:p>
            <a:pPr marL="82296" indent="0">
              <a:buNone/>
            </a:pP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localStorage.apellido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2296" indent="0">
              <a:buNone/>
            </a:pPr>
            <a:r>
              <a:rPr lang="es-ES" sz="2000" dirty="0"/>
              <a:t>(se recomienda emplear </a:t>
            </a:r>
            <a:r>
              <a:rPr lang="es-ES" sz="2000" dirty="0" smtClean="0"/>
              <a:t>la primera opción)</a:t>
            </a:r>
            <a:endParaRPr lang="es-E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Borrar un elemento</a:t>
            </a:r>
          </a:p>
          <a:p>
            <a:pPr marL="82296" indent="0">
              <a:buNone/>
            </a:pP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localStorage.removeItem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(“apellido”);</a:t>
            </a:r>
          </a:p>
          <a:p>
            <a:r>
              <a:rPr lang="es-ES" dirty="0" smtClean="0">
                <a:cs typeface="Courier New" panose="02070309020205020404" pitchFamily="49" charset="0"/>
              </a:rPr>
              <a:t>Borrar todos los elementos</a:t>
            </a:r>
          </a:p>
          <a:p>
            <a:pPr marL="82296" indent="0">
              <a:buNone/>
            </a:pP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localStorage.clear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2296" indent="0">
              <a:buNone/>
            </a:pPr>
            <a:r>
              <a:rPr lang="es-ES" sz="2000" dirty="0" smtClean="0">
                <a:cs typeface="Courier New" panose="02070309020205020404" pitchFamily="49" charset="0"/>
              </a:rPr>
              <a:t>Observa </a:t>
            </a:r>
            <a:r>
              <a:rPr lang="es-ES" sz="2000" dirty="0">
                <a:cs typeface="Courier New" panose="02070309020205020404" pitchFamily="49" charset="0"/>
              </a:rPr>
              <a:t>un ejemplo en: </a:t>
            </a:r>
            <a:r>
              <a:rPr lang="es-ES" sz="2000" dirty="0">
                <a:cs typeface="Courier New" panose="02070309020205020404" pitchFamily="49" charset="0"/>
                <a:hlinkClick r:id="rId2"/>
              </a:rPr>
              <a:t>https://</a:t>
            </a:r>
            <a:r>
              <a:rPr lang="es-ES" sz="2000" dirty="0" smtClean="0">
                <a:cs typeface="Courier New" panose="02070309020205020404" pitchFamily="49" charset="0"/>
                <a:hlinkClick r:id="rId2"/>
              </a:rPr>
              <a:t>www.w3schools.com/jsref/prop_win_localstorage.asp</a:t>
            </a:r>
            <a:r>
              <a:rPr lang="es-ES" sz="2000" dirty="0" smtClean="0">
                <a:cs typeface="Courier New" panose="02070309020205020404" pitchFamily="49" charset="0"/>
              </a:rPr>
              <a:t> </a:t>
            </a:r>
            <a:endParaRPr lang="es-ES" sz="2000" dirty="0" smtClean="0">
              <a:cs typeface="Courier New" panose="02070309020205020404" pitchFamily="49" charset="0"/>
            </a:endParaRPr>
          </a:p>
          <a:p>
            <a:pPr marL="82296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57043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63408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Operaciones con </a:t>
            </a:r>
            <a:r>
              <a:rPr lang="es-ES" dirty="0" err="1" smtClean="0"/>
              <a:t>sessionStorage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2" y="980728"/>
            <a:ext cx="7674056" cy="54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s-ES" sz="2000" dirty="0" smtClean="0"/>
              <a:t>Almacena los datos durante una sesión. Si se cierra la ventana o el navegador desaparecen</a:t>
            </a:r>
          </a:p>
          <a:p>
            <a:endParaRPr lang="es-ES" sz="2000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187624" y="1772816"/>
            <a:ext cx="7746064" cy="489654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dirty="0" smtClean="0"/>
              <a:t>Crear un elemento</a:t>
            </a:r>
          </a:p>
          <a:p>
            <a:pPr marL="82296" indent="0">
              <a:buFont typeface="Wingdings 2"/>
              <a:buNone/>
            </a:pP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sessionStorage.setItem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nombre”,”Pepito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82296" indent="0">
              <a:buFont typeface="Wingdings 2"/>
              <a:buNone/>
            </a:pP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sessionStorage.apellido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“García”</a:t>
            </a:r>
          </a:p>
          <a:p>
            <a:pPr marL="82296" indent="0">
              <a:buFont typeface="Wingdings 2"/>
              <a:buNone/>
            </a:pPr>
            <a:r>
              <a:rPr lang="es-ES" sz="2400" dirty="0" smtClean="0"/>
              <a:t>(se recomienda emplear el método </a:t>
            </a:r>
            <a:r>
              <a:rPr lang="es-ES" sz="2400" dirty="0" err="1" smtClean="0"/>
              <a:t>setItem</a:t>
            </a:r>
            <a:r>
              <a:rPr lang="es-ES" sz="2400" dirty="0" smtClean="0"/>
              <a:t>)</a:t>
            </a:r>
          </a:p>
          <a:p>
            <a:r>
              <a:rPr lang="es-ES" dirty="0" smtClean="0"/>
              <a:t>Consultar elemento</a:t>
            </a:r>
          </a:p>
          <a:p>
            <a:pPr marL="82296" indent="0">
              <a:buFont typeface="Wingdings 2"/>
              <a:buNone/>
            </a:pP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sessionStorage.getItem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(“nombre”));</a:t>
            </a:r>
          </a:p>
          <a:p>
            <a:pPr marL="82296" indent="0">
              <a:buFont typeface="Wingdings 2"/>
              <a:buNone/>
            </a:pP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sessionStorage.apellido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2296" indent="0">
              <a:buFont typeface="Wingdings 2"/>
              <a:buNone/>
            </a:pPr>
            <a:r>
              <a:rPr lang="es-ES" sz="2000" dirty="0" smtClean="0"/>
              <a:t>(se recomienda emplear la primera opción)</a:t>
            </a:r>
            <a:endParaRPr lang="es-E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Borrar un elemento</a:t>
            </a:r>
          </a:p>
          <a:p>
            <a:pPr marL="82296" indent="0">
              <a:buFont typeface="Wingdings 2"/>
              <a:buNone/>
            </a:pP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sessionStorage.removeItem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(“apellido”);</a:t>
            </a:r>
          </a:p>
          <a:p>
            <a:r>
              <a:rPr lang="es-ES" dirty="0" smtClean="0">
                <a:cs typeface="Courier New" panose="02070309020205020404" pitchFamily="49" charset="0"/>
              </a:rPr>
              <a:t>Borrar todos los elementos</a:t>
            </a:r>
          </a:p>
          <a:p>
            <a:pPr marL="82296" indent="0">
              <a:buFont typeface="Wingdings 2"/>
              <a:buNone/>
            </a:pP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sessionStorage.clear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2296" indent="0">
              <a:buNone/>
            </a:pPr>
            <a:r>
              <a:rPr lang="es-ES" sz="2000" dirty="0" smtClean="0"/>
              <a:t>Observa el ejemplo en: </a:t>
            </a:r>
            <a:r>
              <a:rPr lang="es-ES" sz="2000" dirty="0" smtClean="0">
                <a:hlinkClick r:id="rId2"/>
              </a:rPr>
              <a:t>https</a:t>
            </a:r>
            <a:r>
              <a:rPr lang="es-ES" sz="2000" dirty="0">
                <a:hlinkClick r:id="rId2"/>
              </a:rPr>
              <a:t>://</a:t>
            </a:r>
            <a:r>
              <a:rPr lang="es-ES" sz="2000" dirty="0" smtClean="0">
                <a:hlinkClick r:id="rId2"/>
              </a:rPr>
              <a:t>www.w3schools.com/jsref/prop_win_sessionstorage.asp</a:t>
            </a:r>
            <a:r>
              <a:rPr lang="es-ES" sz="2000" dirty="0" smtClean="0"/>
              <a:t>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751053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163</TotalTime>
  <Words>525</Words>
  <Application>Microsoft Office PowerPoint</Application>
  <PresentationFormat>Presentación en pantalla (4:3)</PresentationFormat>
  <Paragraphs>65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Calibri</vt:lpstr>
      <vt:lpstr>Courier New</vt:lpstr>
      <vt:lpstr>Gill Sans MT</vt:lpstr>
      <vt:lpstr>Verdana</vt:lpstr>
      <vt:lpstr>Wingdings 2</vt:lpstr>
      <vt:lpstr>Solsticio</vt:lpstr>
      <vt:lpstr>Cookies y Web Storage</vt:lpstr>
      <vt:lpstr>Qué son las cookies?</vt:lpstr>
      <vt:lpstr>Crear una cookie</vt:lpstr>
      <vt:lpstr>Recuperar una cookie</vt:lpstr>
      <vt:lpstr>Eliminar una cookie</vt:lpstr>
      <vt:lpstr>Web Storage</vt:lpstr>
      <vt:lpstr>Objetos Web Storage</vt:lpstr>
      <vt:lpstr>Operaciones con localStorage</vt:lpstr>
      <vt:lpstr>Operaciones con sessionStorage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Expresiones Regulares</dc:title>
  <dc:creator>conchi</dc:creator>
  <cp:lastModifiedBy>conchi</cp:lastModifiedBy>
  <cp:revision>25</cp:revision>
  <dcterms:created xsi:type="dcterms:W3CDTF">2018-01-10T14:48:01Z</dcterms:created>
  <dcterms:modified xsi:type="dcterms:W3CDTF">2019-02-07T19:13:05Z</dcterms:modified>
</cp:coreProperties>
</file>