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showSpecialPlsOnTitleSld="0">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70" r:id="rId19"/>
    <p:sldId id="268" r:id="rId20"/>
    <p:sldId id="269" r:id="rId21"/>
    <p:sldId id="271" r:id="rId22"/>
    <p:sldId id="272" r:id="rId23"/>
  </p:sldIdLst>
  <p:sldSz cx="9144000" cy="6858000"/>
  <p:notesSz cx="6858000" cy="9144000"/>
  <p:defaultTextStyle>
    <a:lvl1pPr marL="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1pPr>
    <a:lvl2pPr marL="4572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2pPr>
    <a:lvl3pPr marL="9144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3pPr>
    <a:lvl4pPr marL="13716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4pPr>
    <a:lvl5pPr marL="18288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5pPr>
    <a:lvl6pPr marL="22860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6pPr>
    <a:lvl7pPr marL="27432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7pPr>
    <a:lvl8pPr marL="32004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8pPr>
    <a:lvl9pPr marL="36576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79024189" val="973" revOS="4"/>
      <pr:smFileRevision xmlns:pr="smNativeData" dt="1579024189" val="101"/>
      <pr:guideOptions xmlns:pr="smNativeData" dt="1579024189"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p:cViewPr varScale="1">
        <p:scale>
          <a:sx n="86" d="100"/>
          <a:sy n="86" d="100"/>
        </p:scale>
        <p:origin x="3588" y="209"/>
      </p:cViewPr>
      <p:guideLst x="0" y="0">
        <p:guide orient="horz" pos="2160"/>
        <p:guide pos="2880"/>
      </p:guideLst>
    </p:cSldViewPr>
  </p:slideViewPr>
  <p:outlineViewPr>
    <p:cViewPr>
      <p:scale>
        <a:sx n="33" d="100"/>
        <a:sy n="33" d="100"/>
      </p:scale>
      <p:origin x="0" y="0"/>
    </p:cViewPr>
  </p:outlineViewPr>
  <p:sorterViewPr>
    <p:cViewPr>
      <p:scale>
        <a:sx n="1" d="100"/>
        <a:sy n="1" d="100"/>
      </p:scale>
      <p:origin x="0" y="0"/>
    </p:cViewPr>
  </p:sorterViewPr>
  <p:notesViewPr>
    <p:cSldViewPr>
      <p:cViewPr>
        <p:scale>
          <a:sx n="86" d="100"/>
          <a:sy n="86" d="100"/>
        </p:scale>
        <p:origin x="3588" y="209"/>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EgSAADTAgAAEAAAACYAAAAIAAAAP48AAAAAAAA="/>
              </a:ext>
            </a:extLst>
          </p:cNvSpPr>
          <p:nvPr>
            <p:ph type="hdr" sz="quarter"/>
          </p:nvPr>
        </p:nvSpPr>
        <p:spPr>
          <a:xfrm>
            <a:off x="0" y="0"/>
            <a:ext cx="2971800" cy="459105"/>
          </a:xfrm>
          <a:prstGeom prst="rect">
            <a:avLst/>
          </a:prstGeom>
        </p:spPr>
        <p:txBody>
          <a:bodyPr vert="horz" wrap="square" lIns="91440" tIns="45720" rIns="91440" bIns="45720" numCol="1" spcCol="215900" anchor="t">
            <a:prstTxWarp prst="textNoShape">
              <a:avLst/>
            </a:prstTxWarp>
          </a:bodyPr>
          <a:lstStyle>
            <a:lvl1pPr algn="l">
              <a:defRPr lang="es-es" sz="1200"/>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p>
        </p:txBody>
      </p:sp>
      <p:sp>
        <p:nvSpPr>
          <p:cNvPr id="3" name="Marcador de fecha 2"/>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AAAAAC4qAADTAgAAEAAAACYAAAAIAAAAP48AAAAAAAA="/>
              </a:ext>
            </a:extLst>
          </p:cNvSpPr>
          <p:nvPr>
            <p:ph type="dt" idx="1"/>
          </p:nvPr>
        </p:nvSpPr>
        <p:spPr>
          <a:xfrm>
            <a:off x="3884930" y="0"/>
            <a:ext cx="2971800" cy="459105"/>
          </a:xfrm>
          <a:prstGeom prst="rect">
            <a:avLst/>
          </a:prstGeom>
        </p:spPr>
        <p:txBody>
          <a:bodyPr vert="horz" wrap="square" lIns="91440" tIns="45720" rIns="91440" bIns="45720" numCol="1" spcCol="215900" anchor="t">
            <a:prstTxWarp prst="textNoShape">
              <a:avLst/>
            </a:prstTxWarp>
          </a:bodyPr>
          <a:lstStyle>
            <a:lvl1pPr algn="r">
              <a:defRPr lang="es-es" sz="1200"/>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fld id="{3FFCB512-5CD2-A943-9C44-AA16FB0A6AFF}" type="datetime1">
              <a:t>13/01/2020</a:t>
            </a:fld>
          </a:p>
        </p:txBody>
      </p:sp>
      <p:sp>
        <p:nvSpPr>
          <p:cNvPr id="4" name="Marcador de imagen de diapositiva 3"/>
          <p:cNvSpPr>
            <a:spLocks noGrp="1" noChangeArrowheads="1"/>
            <a:extLst>
              <a:ext uri="smNativeData">
                <pr:smNativeData xmlns:pr="smNativeData" val="SMDATA_13_Pf8dXhMAAAAlAAAAZAAAAC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wCAAACAcAAMAhAAAEGgAAEAAAACYAAAAIAAAAvw8AAP8fAAA="/>
              </a:ext>
            </a:extLst>
          </p:cNvSpPr>
          <p:nvPr>
            <p:ph type="sldImg" idx="2"/>
          </p:nvPr>
        </p:nvSpPr>
        <p:spPr>
          <a:xfrm>
            <a:off x="1371600" y="1143000"/>
            <a:ext cx="4114800" cy="30861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es-es"/>
            </a:pPr>
          </a:p>
        </p:txBody>
      </p:sp>
      <p:sp>
        <p:nvSpPr>
          <p:cNvPr id="5" name="Marcador de notas 4"/>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EhsAAPglAAA4MQAAEAAAACYAAAAIAAAAPw8AAP8fAAA="/>
              </a:ext>
            </a:extLst>
          </p:cNvSpPr>
          <p:nvPr>
            <p:ph type="body" idx="3"/>
          </p:nvPr>
        </p:nvSpPr>
        <p:spPr>
          <a:xfrm>
            <a:off x="685800" y="4400550"/>
            <a:ext cx="5486400" cy="3600450"/>
          </a:xfrm>
          <a:prstGeom prst="rect">
            <a:avLst/>
          </a:prstGeom>
          <a:noFill/>
          <a:ln>
            <a:noFill/>
          </a:ln>
        </p:spPr>
        <p:txBody>
          <a:bodyPr vert="horz" wrap="square" lIns="91440" tIns="45720" rIns="91440" bIns="45720" numCol="1" spcCol="215900" anchor="t">
            <a:prstTxWarp prst="textNoShape">
              <a:avLst/>
            </a:prstTxWarp>
          </a:bodyPr>
          <a:lstStyle/>
          <a:p>
            <a:pPr>
              <a:defRPr lang="es-es"/>
            </a:pPr>
            <a:r>
              <a:t>Editar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p>
        </p:txBody>
      </p:sp>
      <p:sp>
        <p:nvSpPr>
          <p:cNvPr id="6" name="Marcador de pie de página 5"/>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bjUAAEgSAABAOAAAEAAAACYAAAAIAAAAv48AAP8fAAA="/>
              </a:ext>
            </a:extLst>
          </p:cNvSpPr>
          <p:nvPr>
            <p:ph type="ftr" sz="quarter" idx="4"/>
          </p:nvPr>
        </p:nvSpPr>
        <p:spPr>
          <a:xfrm>
            <a:off x="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l">
              <a:defRPr lang="es-es" sz="1200"/>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p>
        </p:txBody>
      </p:sp>
      <p:sp>
        <p:nvSpPr>
          <p:cNvPr id="7" name="Marcador de número de diapositiva 6"/>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bjUAAC4qAABAOAAAEAAAACYAAAAIAAAAv48AAP8fAAA="/>
              </a:ext>
            </a:extLst>
          </p:cNvSpPr>
          <p:nvPr>
            <p:ph type="sldNum" sz="quarter" idx="5"/>
          </p:nvPr>
        </p:nvSpPr>
        <p:spPr>
          <a:xfrm>
            <a:off x="388493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r">
              <a:defRPr lang="es-es" sz="1200"/>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fld id="{3FFCD55F-11D2-A923-9C44-E7769B0A6AB2}" type="slidenum">
              <a:t>‹Nº›</a:t>
            </a:fld>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lang="es-es" sz="12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s-es" sz="12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s-es" sz="12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s-es" sz="12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s-es" sz="12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s-es" sz="12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s-es" sz="12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s-es" sz="12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s-es" sz="1200" b="0" i="0" u="none" strike="noStrike" kern="1" spc="0" baseline="0">
        <a:solidFill>
          <a:schemeClr val="tx1"/>
        </a:solidFill>
        <a:effectLst/>
        <a:latin typeface="Calibri" pitchFamily="2" charset="0"/>
        <a:ea typeface="Calibri" pitchFamily="2" charset="0"/>
        <a:cs typeface="Calibri" pitchFamily="2" charset="0"/>
      </a:defRPr>
    </a:lvl9pPr>
  </p:notesStyle>
</p:notesMaster>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 preserve="1">
  <p:cSld name="Diapositiva de título">
    <p:spTree>
      <p:nvGrpSpPr>
        <p:cNvPr id="1" name=""/>
        <p:cNvGrpSpPr/>
        <p:nvPr/>
      </p:nvGrpSpPr>
      <p:grpSpPr>
        <a:xfrm>
          <a:off x="0" y="0"/>
          <a:ext cx="0" cy="0"/>
          <a:chOff x="0" y="0"/>
          <a:chExt cx="0" cy="0"/>
        </a:xfrm>
      </p:grpSpPr>
      <p:sp>
        <p:nvSpPr>
          <p:cNvPr id="2" name="13 Título"/>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CAAANwIAAGA2AABFCwAAEAAAACYAAAAIAAAAgYAAAAAAAAA="/>
              </a:ext>
            </a:extLst>
          </p:cNvSpPr>
          <p:nvPr>
            <p:ph type="ctrTitle"/>
          </p:nvPr>
        </p:nvSpPr>
        <p:spPr>
          <a:xfrm>
            <a:off x="1432560" y="360045"/>
            <a:ext cx="7406640" cy="1471930"/>
          </a:xfrm>
        </p:spPr>
        <p:txBody>
          <a:bodyPr vert="horz" wrap="square" lIns="91440" tIns="45720" rIns="91440" bIns="45720" numCol="1" spcCol="215900" anchor="b">
            <a:prstTxWarp prst="textNoShape">
              <a:avLst/>
            </a:prstTxWarp>
          </a:bodyPr>
          <a:lstStyle>
            <a:lvl1pPr algn="l">
              <a:defRPr lang="es-es"/>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r>
              <a:t>Haga clic para modificar el estilo de título del patrón</a:t>
            </a:r>
            <a:endParaRPr lang="en-us"/>
          </a:p>
        </p:txBody>
      </p:sp>
      <p:sp>
        <p:nvSpPr>
          <p:cNvPr id="3" name="21 Subtítulo"/>
          <p:cNvSpPr>
            <a:spLocks noGrp="1" noChangeArrowheads="1"/>
            <a:extLst>
              <a:ext uri="smNativeData">
                <pr:smNativeData xmlns:pr="smNativeData" val="SMDATA_13_Pf8dXhMAAAAlAAAAZAAAAA0AAAAAkAAAAAA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CAAAYQsAAGA2AAApFgAAEAAAACYAAAAIAAAAEYAAAAAAAAA="/>
              </a:ext>
            </a:extLst>
          </p:cNvSpPr>
          <p:nvPr>
            <p:ph type="subTitle" idx="1"/>
          </p:nvPr>
        </p:nvSpPr>
        <p:spPr>
          <a:xfrm>
            <a:off x="1432560" y="1849755"/>
            <a:ext cx="7406640" cy="1752600"/>
          </a:xfrm>
        </p:spPr>
        <p:txBody>
          <a:bodyPr vert="horz" wrap="square" lIns="91440" tIns="0" rIns="91440" bIns="45720" numCol="1" spcCol="215900" anchor="t">
            <a:prstTxWarp prst="textNoShape">
              <a:avLst/>
            </a:prstTxWarp>
          </a:bodyPr>
          <a:lstStyle>
            <a:lvl1pPr marL="27305" indent="0" algn="l">
              <a:buNone/>
              <a:defRPr lang="es-es" sz="2600">
                <a:solidFill>
                  <a:srgbClr val="36120A"/>
                </a:solidFill>
              </a:defRPr>
            </a:lvl1pPr>
            <a:lvl2pPr marL="457200" indent="0" algn="ctr">
              <a:buNone/>
              <a:defRPr lang="es-es"/>
            </a:lvl2pPr>
            <a:lvl3pPr marL="914400" indent="0" algn="ctr">
              <a:buNone/>
              <a:defRPr lang="es-es"/>
            </a:lvl3pPr>
            <a:lvl4pPr marL="1371600" indent="0" algn="ctr">
              <a:buNone/>
              <a:defRPr lang="es-es"/>
            </a:lvl4pPr>
            <a:lvl5pPr marL="1828800" indent="0" algn="ctr">
              <a:buNone/>
              <a:defRPr lang="es-es"/>
            </a:lvl5pPr>
            <a:lvl6pPr marL="2286000" indent="0" algn="ctr">
              <a:buNone/>
              <a:defRPr lang="es-es"/>
            </a:lvl6pPr>
            <a:lvl7pPr marL="2743200" indent="0" algn="ctr">
              <a:buNone/>
              <a:defRPr lang="es-es"/>
            </a:lvl7pPr>
            <a:lvl8pPr marL="3200400" indent="0" algn="ctr">
              <a:buNone/>
              <a:defRPr lang="es-es"/>
            </a:lvl8pPr>
            <a:lvl9pPr marL="3657600" indent="0" algn="ctr">
              <a:buNone/>
              <a:defRPr lang="es-es"/>
            </a:lvl9pPr>
          </a:lstStyle>
          <a:p>
            <a:pPr>
              <a:defRPr lang="es-es"/>
            </a:pPr>
            <a:r>
              <a:t>Haga clic para modificar el estilo de subtítulo del patrón</a:t>
            </a:r>
            <a:endParaRPr lang="en-us"/>
          </a:p>
        </p:txBody>
      </p:sp>
      <p:sp>
        <p:nvSpPr>
          <p:cNvPr id="4" name="6 Marcador de fech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FCA14A-04D2-A957-9C44-F202EF0A6AA7}" type="datetime1">
              <a:t>13/01/2020</a:t>
            </a:fld>
          </a:p>
        </p:txBody>
      </p:sp>
      <p:sp>
        <p:nvSpPr>
          <p:cNvPr id="5" name="19 Marcador de pie de págin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6" name="9 Marcador de número de diapositiv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FCE480-CED2-A912-9C44-3847AA0A6A6D}" type="slidenum">
              <a:t>‹Nº›</a:t>
            </a:fld>
          </a:p>
        </p:txBody>
      </p:sp>
      <p:sp>
        <p:nvSpPr>
          <p:cNvPr id="7" name="7 Elipse"/>
          <p:cNvSpPr>
            <a:extLst>
              <a:ext uri="smNativeData">
                <pr:smNativeData xmlns:pr="smNativeData" val="SMDATA_13_Pf8dXhMAAAAlAAAAZgAAAA0AAAAAkAAAAEgAAACQAAAASAAAAAAAAAABAAAAAAAAAAEAAABQAAAAAAAAAAAA8D8AAAAAAADwPwAAAAAAAOA/AAAAAAAA4D8AAAAAAADgPwAAAAAAAOA/AAAAAAAA4D8AAAAAAADgPwAAAAAAAOA/AAAAAAAA4D8CAAAAjAAAAAEAAAAGAAAAAKzXANvz/wAQAAAABgAAAAAAAAAAAAAAAAAAAAAAAAAAAAAAZAAAAAEAAABAAAAAzv///7X///8AAAAAAAAAAAIAAAAyAAAAbMboAAYAAADE4/AAAAAAAAAAAAAAAAAAAAAAAAAAAAAAAAAAAAAAAAAAAAAAAAAAAAAAAAAAAAAAAAAAFAAAADwAAAABAAAAAAAAADGOpgADAAAAAQAAACMAAAAjAAAAIw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EAAAAAAAAAAAAAAAAAAAAAAAAAECcAABAnAAAAAAAAAAAAAAAAAAAAAAUPCgwAAAAAAAAoAAAAAAAAAGQAAAAAAAAAwMD/AAAAAABkAAAAMgAAAAAAAABkAAAAAAAAAH9/fwAKAAAAHwAAAFQAAAAArNcA2/P/AGzG6ADE4/AAAAAAAAAAAAAAAAAAAAAAAAAAAAAAAAAAMY6mAH9/fwAAAAADzMzMAMDA/wB/f38AAAAAAAAAAAAAAAAAAAAAAAAAAAAhAAAAGAAAABQAAACrBQAAsggAAPYGAAD+CQAAEAAAACYAAAAIAAAA//////////8="/>
              </a:ext>
            </a:extLst>
          </p:cNvSpPr>
          <p:nvPr/>
        </p:nvSpPr>
        <p:spPr>
          <a:xfrm>
            <a:off x="921385" y="1413510"/>
            <a:ext cx="210185" cy="210820"/>
          </a:xfrm>
          <a:prstGeom prst="ellipse">
            <a:avLst/>
          </a:prstGeom>
          <a:gradFill flip="none" rotWithShape="1">
            <a:gsLst>
              <a:gs pos="0">
                <a:srgbClr val="DBF3FF">
                  <a:alpha val="85000"/>
                </a:srgbClr>
              </a:gs>
              <a:gs pos="94000">
                <a:srgbClr val="C4E3F0">
                  <a:alpha val="88000"/>
                </a:srgbClr>
              </a:gs>
              <a:gs pos="50000">
                <a:srgbClr val="6CC6E8">
                  <a:alpha val="90000"/>
                </a:srgbClr>
              </a:gs>
              <a:gs pos="100000">
                <a:srgbClr val="00ACD7">
                  <a:alpha val="95000"/>
                </a:srgbClr>
              </a:gs>
            </a:gsLst>
            <a:path path="circle">
              <a:fillToRect l="25000" t="12500" r="75000" b="87500"/>
            </a:path>
            <a:tileRect/>
          </a:gradFill>
          <a:ln w="1905" cap="flat" cmpd="sng" algn="ctr">
            <a:solidFill>
              <a:srgbClr val="318EA6">
                <a:alpha val="60000"/>
              </a:srgbClr>
            </a:solidFill>
            <a:prstDash val="solid"/>
            <a:headEnd type="none"/>
            <a:tailEnd type="none"/>
          </a:ln>
          <a:effectLst/>
        </p:spPr>
        <p:txBody>
          <a:bodyPr vert="horz" wrap="square" lIns="91440" tIns="45720" rIns="91440" bIns="45720" numCol="1" spcCol="215900" anchor="ctr"/>
          <a:lstStyle/>
          <a:p>
            <a:pPr algn="ctr">
              <a:defRPr lang="es-es">
                <a:solidFill>
                  <a:srgbClr val="000000"/>
                </a:solidFill>
                <a:latin typeface="Gill Sans MT" pitchFamily="0" charset="0"/>
                <a:ea typeface="Gill Sans MT" pitchFamily="0" charset="0"/>
                <a:cs typeface="Gill Sans MT" pitchFamily="0" charset="0"/>
              </a:defRPr>
            </a:pPr>
            <a:endParaRPr lang="en-us"/>
          </a:p>
        </p:txBody>
      </p:sp>
      <p:sp>
        <p:nvSpPr>
          <p:cNvPr id="8" name="8 Elipse"/>
          <p:cNvSpPr>
            <a:extLst>
              <a:ext uri="smNativeData">
                <pr:smNativeData xmlns:pr="smNativeData" val="SMDATA_13_Pf8dXhMAAAAlAAAAZgAAAA0AAAAAkAAAAEgAAACQAAAASAAAAAAAAAABAAAAAAAAAAEAAABQAAAAAAAAAAAA8D8AAAAAAADwPwAAAAAAAOA/AAAAAAAA4D8AAAAAAADgPwAAAAAAAOA/AAAAAAAA4D8AAAAAAADgPwAAAAAAAOA/AAAAAAAA4D8CAAAAjAAAAAAAAAAGAAAAm9buAMno8QAAAAAAAAAAAAAAAAAAAAAAAAAAAAAAAAAAAAAAZAAAAAEAAABAAAAAAAAAAAAAAAAAAAAAAAAAAAIAAAAyAAAAptvsAAMAAAC84O8AAAAAAAAAAAAAAAAAAAAAAAAAAAAAAAAAAAAAAAAAAAAAAAAAAAAAAAAAAAAAAAAAFAAAADwAAAABAAAAAAAAADGAlAAUAAAAAQAAACMAAAAjAAAAIw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oAAAAAAAAAGQAAAAAAAAAwMD/AAAAAABkAAAAMgAAAAAAAABkAAAAAAAAAH9/fwAKAAAAHwAAAFQAAACb1u4AyejxAKbb7AC84O8AAAAAAAAAAAAAAAAAAAAAAAAAAAAAAAAAMYCUAH9/fwAAAAADzMzMAMDA/wB/f38AAAAAAAAAAAAAAAAAAAAAAAAAAAAhAAAAGAAAABQAAAAeBwAARggAAIMHAACrCAAAEAAAACYAAAAIAAAA//////////8="/>
              </a:ext>
            </a:extLst>
          </p:cNvSpPr>
          <p:nvPr/>
        </p:nvSpPr>
        <p:spPr>
          <a:xfrm>
            <a:off x="1156970" y="1344930"/>
            <a:ext cx="64135" cy="64135"/>
          </a:xfrm>
          <a:prstGeom prst="ellipse">
            <a:avLst/>
          </a:prstGeom>
          <a:noFill/>
          <a:ln w="12700" cap="flat" cmpd="sng" algn="ctr">
            <a:solidFill>
              <a:srgbClr val="318094">
                <a:alpha val="60000"/>
              </a:srgbClr>
            </a:solidFill>
            <a:prstDash val="solid"/>
            <a:headEnd type="none"/>
            <a:tailEnd type="none"/>
          </a:ln>
          <a:effectLst/>
        </p:spPr>
        <p:txBody>
          <a:bodyPr vert="horz" wrap="square" lIns="91440" tIns="45720" rIns="91440" bIns="45720" numCol="1" spcCol="215900" anchor="ctr"/>
          <a:lstStyle/>
          <a:p>
            <a:pPr algn="ctr">
              <a:defRPr lang="es-es">
                <a:solidFill>
                  <a:srgbClr val="000000"/>
                </a:solidFill>
                <a:latin typeface="Gill Sans MT" pitchFamily="0" charset="0"/>
                <a:ea typeface="Gill Sans MT" pitchFamily="0" charset="0"/>
                <a:cs typeface="Gill Sans MT" pitchFamily="0" charset="0"/>
              </a:defRPr>
            </a:pPr>
            <a:endParaRPr lang="en-us"/>
          </a:p>
        </p:txBody>
      </p:sp>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reserve="1">
  <p:cSld name="Título y texto vertical">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Pf8d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sQEAAPU2AAC5CAAAEAAAACYAAAAIAAAAAAAAAAAAAAA="/>
              </a:ext>
            </a:extLst>
          </p:cNvSpPr>
          <p:nvPr>
            <p:ph type="title"/>
          </p:nvPr>
        </p:nvSpPr>
        <p:spPr/>
        <p:txBody>
          <a:bodyPr/>
          <a:lstStyle/>
          <a:p>
            <a:pPr>
              <a:defRPr lang="es-es"/>
            </a:pPr>
            <a:r>
              <a:t>Haga clic para modificar el estilo de título del patrón</a:t>
            </a:r>
            <a:endParaRPr lang="en-us"/>
          </a:p>
        </p:txBody>
      </p:sp>
      <p:sp>
        <p:nvSpPr>
          <p:cNvPr id="3" name="2 Marcador de texto vertical"/>
          <p:cNvSpPr>
            <a:spLocks noGrp="1" noChangeArrowheads="1"/>
            <a:extLst>
              <a:ext uri="smNativeData">
                <pr:smNativeData xmlns:pr="smNativeData" val="SMDATA_13_Pf8dXh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6AgAAPU2AABwJgAAEAAAACYAAAAIAAAAAgAAAAAAAAA="/>
              </a:ext>
            </a:extLst>
          </p:cNvSpPr>
          <p:nvPr>
            <p:ph idx="1"/>
          </p:nvPr>
        </p:nvSpPr>
        <p:spPr/>
        <p:txBody>
          <a:bodyPr vert="vert" wrap="square" lIns="91440" tIns="45720" rIns="91440" bIns="45720" numCol="1" spcCol="215900" anchor="t">
            <a:prstTxWarp prst="textNoShape">
              <a:avLst/>
            </a:prstTxWarp>
          </a:body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4" name="3 Marcador de fech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FCB185-CBD2-A947-9C44-3D12FF0A6A68}" type="datetime1">
              <a:t>13/01/2020</a:t>
            </a:fld>
          </a:p>
        </p:txBody>
      </p:sp>
      <p:sp>
        <p:nvSpPr>
          <p:cNvPr id="5" name="4 Marcador de pie de págin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6" name="5 Marcador de número de diapositiv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FCA401-4FD2-A952-9C44-B907EA0A6AEC}" type="slidenum">
              <a:t>‹Nº›</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noChangeArrowheads="1"/>
            <a:extLst>
              <a:ext uri="smNativeData">
                <pr:smNativeData xmlns:pr="smNativeData" val="SMDATA_13_Pf8dXhMAAAAlAAAAZAAAAA0AAAAAkAAAAEgAAACQAAAASAAAAAAAAAAB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wKgAAsQEAAHA1AACwJQAAEAAAACYAAAAIAAAAAwAAAAAAAAA="/>
              </a:ext>
            </a:extLst>
          </p:cNvSpPr>
          <p:nvPr>
            <p:ph type="title"/>
          </p:nvPr>
        </p:nvSpPr>
        <p:spPr>
          <a:xfrm>
            <a:off x="6858000" y="274955"/>
            <a:ext cx="1828800" cy="5851525"/>
          </a:xfrm>
        </p:spPr>
        <p:txBody>
          <a:bodyPr vert="vert" wrap="square" lIns="91440" tIns="45720" rIns="91440" bIns="45720" numCol="1" spcCol="215900" anchor="ctr">
            <a:prstTxWarp prst="textNoShape">
              <a:avLst/>
            </a:prstTxWarp>
          </a:bodyPr>
          <a:lstStyle/>
          <a:p>
            <a:pPr>
              <a:defRPr lang="es-es"/>
            </a:pPr>
            <a:r>
              <a:t>Haga clic para modificar el estilo de título del patrón</a:t>
            </a:r>
            <a:endParaRPr lang="en-us"/>
          </a:p>
        </p:txBody>
      </p:sp>
      <p:sp>
        <p:nvSpPr>
          <p:cNvPr id="3" name="2 Marcador de texto vertical"/>
          <p:cNvSpPr>
            <a:spLocks noGrp="1" noChangeArrowheads="1"/>
            <a:extLst>
              <a:ext uri="smNativeData">
                <pr:smNativeData xmlns:pr="smNativeData" val="SMDATA_13_Pf8dXh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BwAAsQEAAEApAACwJQAAEAAAACYAAAAIAAAAAwAAAAAAAAA="/>
              </a:ext>
            </a:extLst>
          </p:cNvSpPr>
          <p:nvPr>
            <p:ph idx="1"/>
          </p:nvPr>
        </p:nvSpPr>
        <p:spPr>
          <a:xfrm>
            <a:off x="1143000" y="274955"/>
            <a:ext cx="5562600" cy="5851525"/>
          </a:xfrm>
        </p:spPr>
        <p:txBody>
          <a:bodyPr vert="vert" wrap="square" lIns="91440" tIns="45720" rIns="91440" bIns="45720" numCol="1" spcCol="215900" anchor="t">
            <a:prstTxWarp prst="textNoShape">
              <a:avLst/>
            </a:prstTxWarp>
          </a:body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4" name="3 Marcador de fech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FCC23B-75D2-A934-9C44-83618C0A6AD6}" type="datetime1">
              <a:t>13/01/2020</a:t>
            </a:fld>
          </a:p>
        </p:txBody>
      </p:sp>
      <p:sp>
        <p:nvSpPr>
          <p:cNvPr id="5" name="4 Marcador de pie de págin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6" name="5 Marcador de número de diapositiv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FCAF47-09D2-A959-9C44-FF0CE10A6AAA}" type="slidenum">
              <a:t>‹Nº›</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ítulo y objetos">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Pf8d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sQEAAPU2AAC5CAAAEAAAACYAAAAIAAAAAAAAAAAAAAA="/>
              </a:ext>
            </a:extLst>
          </p:cNvSpPr>
          <p:nvPr>
            <p:ph type="title"/>
          </p:nvPr>
        </p:nvSpPr>
        <p:spPr/>
        <p:txBody>
          <a:bodyPr/>
          <a:lstStyle/>
          <a:p>
            <a:pPr>
              <a:defRPr lang="es-es"/>
            </a:pPr>
            <a:r>
              <a:t>Haga clic para modificar el estilo de título del patrón</a:t>
            </a:r>
            <a:endParaRPr lang="en-us"/>
          </a:p>
        </p:txBody>
      </p:sp>
      <p:sp>
        <p:nvSpPr>
          <p:cNvPr id="3" name="2 Marcador de contenido"/>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GwAb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6AgAAPU2AABwJgAAEAAAACYAAAAIAAAAAAAAAAAAAAA="/>
              </a:ext>
            </a:extLst>
          </p:cNvSpPr>
          <p:nvPr>
            <p:ph idx="1"/>
          </p:nvPr>
        </p:nvSpPr>
        <p:spPr/>
        <p:txBody>
          <a:body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4" name="3 Marcador de fech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FCE4EF-A1D2-A912-9C44-5747AA0A6A02}" type="datetime1">
              <a:t>13/01/2020</a:t>
            </a:fld>
          </a:p>
        </p:txBody>
      </p:sp>
      <p:sp>
        <p:nvSpPr>
          <p:cNvPr id="5" name="4 Marcador de pie de págin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6" name="5 Marcador de número de diapositiv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FC916C-22D2-A967-9C44-D432DF0A6A81}" type="slidenum">
              <a:t>‹Nº›</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secHead" preserve="1">
  <p:cSld name="Encabezado de sección">
    <p:spTree>
      <p:nvGrpSpPr>
        <p:cNvPr id="1" name=""/>
        <p:cNvGrpSpPr/>
        <p:nvPr/>
      </p:nvGrpSpPr>
      <p:grpSpPr>
        <a:xfrm>
          <a:off x="0" y="0"/>
          <a:ext cx="0" cy="0"/>
          <a:chOff x="0" y="0"/>
          <a:chExt cx="0" cy="0"/>
        </a:xfrm>
      </p:grpSpPr>
      <p:sp>
        <p:nvSpPr>
          <p:cNvPr id="2" name="6 Rectángulo"/>
          <p:cNvSpPr>
            <a:extLst>
              <a:ext uri="smNativeData">
                <pr:smNativeData xmlns:pr="smNativeData" val="SMDATA_13_Pf8dXh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BAAAAAQAAAAAAAAAAAAAAAAAAAAAAAAAAAAAAAAAAAAAAAAAA////AH9/fwAAAAADzMzMAMDA/wB/f38AAAAAAAAAAAAAAAAAAAAAAAAAAAAhAAAAGAAAABQAAAALDgAAAAAAADs4AAAwKgAAEAAAACYAAAAIAAAA//////////8="/>
              </a:ext>
            </a:extLst>
          </p:cNvSpPr>
          <p:nvPr/>
        </p:nvSpPr>
        <p:spPr>
          <a:xfrm>
            <a:off x="2282825" y="0"/>
            <a:ext cx="6858000" cy="6858000"/>
          </a:xfrm>
          <a:prstGeom prst="rect">
            <a:avLst/>
          </a:prstGeom>
          <a:solidFill>
            <a:schemeClr val="bg1"/>
          </a:solidFill>
          <a:ln>
            <a:noFill/>
          </a:ln>
          <a:effectLst/>
        </p:spPr>
        <p:txBody>
          <a:bodyPr vert="horz" wrap="square" lIns="91440" tIns="45720" rIns="91440" bIns="45720" numCol="1" spcCol="215900" anchor="ctr"/>
          <a:lstStyle/>
          <a:p>
            <a:pPr algn="ctr">
              <a:defRPr lang="es-es">
                <a:solidFill>
                  <a:srgbClr val="FFFFFF"/>
                </a:solidFill>
                <a:latin typeface="Gill Sans MT" pitchFamily="0" charset="0"/>
                <a:ea typeface="Gill Sans MT" pitchFamily="0" charset="0"/>
                <a:cs typeface="Gill Sans MT" pitchFamily="0" charset="0"/>
              </a:defRPr>
            </a:pPr>
            <a:endParaRPr lang="en-us"/>
          </a:p>
        </p:txBody>
      </p:sp>
      <p:sp>
        <p:nvSpPr>
          <p:cNvPr id="3" name="1 Título"/>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cDwAA/w8AADw3AAAPHgAAEAAAACYAAAAIAAAAgYAAAAAAAAA="/>
              </a:ext>
            </a:extLst>
          </p:cNvSpPr>
          <p:nvPr>
            <p:ph type="title"/>
          </p:nvPr>
        </p:nvSpPr>
        <p:spPr>
          <a:xfrm>
            <a:off x="2578100" y="2600325"/>
            <a:ext cx="6400800" cy="2286000"/>
          </a:xfrm>
        </p:spPr>
        <p:txBody>
          <a:bodyPr vert="horz" wrap="square" lIns="91440" tIns="45720" rIns="91440" bIns="45720" numCol="1" spcCol="215900" anchor="t">
            <a:prstTxWarp prst="textNoShape">
              <a:avLst/>
            </a:prstTxWarp>
          </a:bodyPr>
          <a:lstStyle>
            <a:lvl1pPr algn="l">
              <a:lnSpc>
                <a:spcPts val="4500"/>
              </a:lnSpc>
              <a:buNone/>
              <a:defRPr lang="es-es" sz="4000" b="1" cap="all"/>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cap="all"/>
            </a:pPr>
            <a:r>
              <a:t>Haga clic para modificar el estilo de título del patrón</a:t>
            </a:r>
            <a:endParaRPr lang="en-us" cap="all"/>
          </a:p>
        </p:txBody>
      </p:sp>
      <p:sp>
        <p:nvSpPr>
          <p:cNvPr id="4" name="2 Marcador de texto"/>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cDwAAkAYAADw3AADZDwAAEAAAACYAAAAIAAAAgYAAAAAAAAA="/>
              </a:ext>
            </a:extLst>
          </p:cNvSpPr>
          <p:nvPr>
            <p:ph idx="1"/>
          </p:nvPr>
        </p:nvSpPr>
        <p:spPr>
          <a:xfrm>
            <a:off x="2578100" y="1066800"/>
            <a:ext cx="6400800" cy="1509395"/>
          </a:xfrm>
        </p:spPr>
        <p:txBody>
          <a:bodyPr vert="horz" wrap="square" lIns="91440" tIns="45720" rIns="91440" bIns="45720" numCol="1" spcCol="215900" anchor="b">
            <a:prstTxWarp prst="textNoShape">
              <a:avLst/>
            </a:prstTxWarp>
          </a:bodyPr>
          <a:lstStyle>
            <a:lvl1pPr marL="18415" indent="0">
              <a:lnSpc>
                <a:spcPts val="2300"/>
              </a:lnSpc>
              <a:spcBef>
                <a:spcPts val="0"/>
              </a:spcBef>
              <a:buNone/>
              <a:defRPr lang="es-es" sz="2000">
                <a:solidFill>
                  <a:srgbClr val="36120A"/>
                </a:solidFill>
              </a:defRPr>
            </a:lvl1pPr>
            <a:lvl2pPr>
              <a:buNone/>
              <a:defRPr lang="es-es" sz="1800">
                <a:solidFill>
                  <a:srgbClr val="8C8C8C"/>
                </a:solidFill>
              </a:defRPr>
            </a:lvl2pPr>
            <a:lvl3pPr>
              <a:buNone/>
              <a:defRPr lang="es-es" sz="1600">
                <a:solidFill>
                  <a:srgbClr val="8C8C8C"/>
                </a:solidFill>
              </a:defRPr>
            </a:lvl3pPr>
            <a:lvl4pPr>
              <a:buNone/>
              <a:defRPr lang="es-es" sz="1400">
                <a:solidFill>
                  <a:srgbClr val="8C8C8C"/>
                </a:solidFill>
              </a:defRPr>
            </a:lvl4pPr>
            <a:lvl5pPr>
              <a:buNone/>
              <a:defRPr lang="es-es" sz="1400">
                <a:solidFill>
                  <a:srgbClr val="8C8C8C"/>
                </a:solidFill>
              </a:defRPr>
            </a:lvl5pPr>
            <a:lvl6pPr>
              <a:defRPr lang="es-es"/>
            </a:lvl6pPr>
            <a:lvl7pPr>
              <a:defRPr lang="es-es"/>
            </a:lvl7pPr>
            <a:lvl8pPr>
              <a:defRPr lang="es-es"/>
            </a:lvl8pPr>
            <a:lvl9pPr>
              <a:defRPr lang="es-es"/>
            </a:lvl9pPr>
          </a:lstStyle>
          <a:p>
            <a:pPr>
              <a:defRPr lang="es-es"/>
            </a:pPr>
            <a:r>
              <a:t>Haga clic para modificar el estilo de texto del patrón</a:t>
            </a:r>
          </a:p>
        </p:txBody>
      </p:sp>
      <p:sp>
        <p:nvSpPr>
          <p:cNvPr id="5" name="3 Marcador de fech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FC88F1-BFD2-A97E-9C44-492BC60A6A1C}" type="datetime1">
              <a:t>13/01/2020</a:t>
            </a:fld>
          </a:p>
        </p:txBody>
      </p:sp>
      <p:sp>
        <p:nvSpPr>
          <p:cNvPr id="6" name="4 Marcador de pie de págin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7" name="5 Marcador de número de diapositiv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FCCF96-D8D2-A939-9C44-2E6C810A6A7B}" type="slidenum">
              <a:t>‹Nº›</a:t>
            </a:fld>
          </a:p>
        </p:txBody>
      </p:sp>
      <p:sp>
        <p:nvSpPr>
          <p:cNvPr id="8" name="9 Rectángulo"/>
          <p:cNvSpPr>
            <a:extLst>
              <a:ext uri="smNativeData">
                <pr:smNativeData xmlns:pr="smNativeData" val="SMDATA_13_Pf8dXh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QAAAAAAAAAAAAAAAAAAAAEAAAB1cGQASwAAAMT///8AAAAAZAAAAGQAAAAAAAAAy8vLAEsAAADE////AAAAAGQAAABkAAAAAAAAABcAAAAUAAAAAAAAAAAAAAD/fwAA/38AAAAAAAAJAAAABAAAAAAAAAAMAAAAEAAAAAAAAAAAAAAAAAAAAAAAAAAeAAAAaAAAAAAAAAAAAAAAAAAAAAAAAAAAAAAAECcAABAnAAAAAAAAAAAAAAAAAAAAAAAAAAAAAAAAAAAAAAAAAAAAAD0AAAAAAAAAwMD/AAAAAABkAAAAMgAAAAAAAABkAAAAAAAAAH9/fwAKAAAAHwAAAFQAAAAAAAABAAAAAQAAAAAAAAAAAAAAAAAAAAAAAAAAAAAAAAAAAAAAAAAA////AH9/fwB1cGQAy8vLAMDA/wB/f38AAAAAAAAAAAAAAAAAAAAAAAAAAAAhAAAAGAAAABQAAAAQDgAAAAAAAIgOAAAwKgAAEAAAACYAAAAIAAAA//////////8="/>
              </a:ext>
            </a:extLst>
          </p:cNvSpPr>
          <p:nvPr/>
        </p:nvSpPr>
        <p:spPr>
          <a:xfrm>
            <a:off x="2286000" y="0"/>
            <a:ext cx="76200" cy="6858000"/>
          </a:xfrm>
          <a:prstGeom prst="rect">
            <a:avLst/>
          </a:prstGeom>
          <a:solidFill>
            <a:schemeClr val="bg1"/>
          </a:solidFill>
          <a:ln>
            <a:noFill/>
          </a:ln>
          <a:effectLst>
            <a:outerShdw blurRad="38735" dist="38100" dir="10800000" algn="tl">
              <a:srgbClr val="757064">
                <a:alpha val="25000"/>
              </a:srgbClr>
            </a:outerShdw>
          </a:effectLst>
        </p:spPr>
        <p:txBody>
          <a:bodyPr vert="horz" wrap="square" lIns="91440" tIns="45720" rIns="91440" bIns="45720" numCol="1" spcCol="215900" anchor="ctr"/>
          <a:lstStyle/>
          <a:p>
            <a:pPr algn="ctr">
              <a:defRPr lang="es-es">
                <a:solidFill>
                  <a:srgbClr val="FFFFFF"/>
                </a:solidFill>
                <a:latin typeface="Gill Sans MT" pitchFamily="0" charset="0"/>
                <a:ea typeface="Gill Sans MT" pitchFamily="0" charset="0"/>
                <a:cs typeface="Gill Sans MT" pitchFamily="0" charset="0"/>
              </a:defRPr>
            </a:pPr>
            <a:endParaRPr lang="en-us"/>
          </a:p>
        </p:txBody>
      </p:sp>
      <p:sp>
        <p:nvSpPr>
          <p:cNvPr id="9" name="7 Elipse"/>
          <p:cNvSpPr>
            <a:extLst>
              <a:ext uri="smNativeData">
                <pr:smNativeData xmlns:pr="smNativeData" val="SMDATA_13_Pf8dXhMAAAAlAAAAZgAAAA0AAAAAkAAAAEgAAACQAAAASAAAAAAAAAABAAAAAAAAAAEAAABQAAAAAAAAAAAA8D8AAAAAAADwPwAAAAAAAOA/AAAAAAAA4D8AAAAAAADgPwAAAAAAAOA/AAAAAAAA4D8AAAAAAADgPwAAAAAAAOA/AAAAAAAA4D8CAAAAjAAAAAEAAAAGAAAAAKzXANvz/wAQAAAABgAAAAAAAAAAAAAAAAAAAAAAAAAAAAAAZAAAAAEAAABAAAAAzv///7X///8AAAAAAAAAAAIAAAAyAAAAbMboAAYAAADE4/AAAAAAAAAAAAAAAAAAAAAAAAAAAAAAAAAAAAAAAAAAAAAAAAAAAAAAAAAAAAAAAAAAFAAAADwAAAABAAAAAAAAADGOpgADAAAAAQAAACMAAAAjAAAAIw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EAAAAAAAAAAAAAAAAAAAAAAAAAECcAABAnAAAAAAAAAAAAAAAAAAAAAAUPCgwAAAAAAAAoAAAAAAAAAGQAAAAAAAAAwMD/AAAAAABkAAAAMgAAAAAAAABkAAAAAAAAAH9/fwAKAAAAHwAAAFQAAAAArNcA2/P/AGzG6ADE4/AAAAAAAAAAAAAAAAAAAAAAAAAAAAAAAAAAMY6mAH9/fwAAAAADzMzMAMDA/wB/f38AAAAAAAAAAAAAAAAAAAAAAAAAAAAhAAAAGAAAABQAAABdDQAAUREAAKgOAACcEgAAEAAAACYAAAAIAAAA//////////8="/>
              </a:ext>
            </a:extLst>
          </p:cNvSpPr>
          <p:nvPr/>
        </p:nvSpPr>
        <p:spPr>
          <a:xfrm>
            <a:off x="2172335" y="2814955"/>
            <a:ext cx="210185" cy="210185"/>
          </a:xfrm>
          <a:prstGeom prst="ellipse">
            <a:avLst/>
          </a:prstGeom>
          <a:gradFill flip="none" rotWithShape="1">
            <a:gsLst>
              <a:gs pos="0">
                <a:srgbClr val="DBF3FF">
                  <a:alpha val="85000"/>
                </a:srgbClr>
              </a:gs>
              <a:gs pos="94000">
                <a:srgbClr val="C4E3F0">
                  <a:alpha val="88000"/>
                </a:srgbClr>
              </a:gs>
              <a:gs pos="50000">
                <a:srgbClr val="6CC6E8">
                  <a:alpha val="90000"/>
                </a:srgbClr>
              </a:gs>
              <a:gs pos="100000">
                <a:srgbClr val="00ACD7">
                  <a:alpha val="95000"/>
                </a:srgbClr>
              </a:gs>
            </a:gsLst>
            <a:path path="circle">
              <a:fillToRect l="25000" t="12500" r="75000" b="87500"/>
            </a:path>
            <a:tileRect/>
          </a:gradFill>
          <a:ln w="1905" cap="flat" cmpd="sng" algn="ctr">
            <a:solidFill>
              <a:srgbClr val="318EA6">
                <a:alpha val="60000"/>
              </a:srgbClr>
            </a:solidFill>
            <a:prstDash val="solid"/>
            <a:headEnd type="none"/>
            <a:tailEnd type="none"/>
          </a:ln>
          <a:effectLst/>
        </p:spPr>
        <p:txBody>
          <a:bodyPr vert="horz" wrap="square" lIns="91440" tIns="45720" rIns="91440" bIns="45720" numCol="1" spcCol="215900" anchor="ctr"/>
          <a:lstStyle/>
          <a:p>
            <a:pPr algn="ctr">
              <a:defRPr lang="es-es">
                <a:solidFill>
                  <a:srgbClr val="000000"/>
                </a:solidFill>
                <a:latin typeface="Gill Sans MT" pitchFamily="0" charset="0"/>
                <a:ea typeface="Gill Sans MT" pitchFamily="0" charset="0"/>
                <a:cs typeface="Gill Sans MT" pitchFamily="0" charset="0"/>
              </a:defRPr>
            </a:pPr>
            <a:endParaRPr lang="en-us"/>
          </a:p>
        </p:txBody>
      </p:sp>
      <p:sp>
        <p:nvSpPr>
          <p:cNvPr id="10" name="8 Elipse"/>
          <p:cNvSpPr>
            <a:extLst>
              <a:ext uri="smNativeData">
                <pr:smNativeData xmlns:pr="smNativeData" val="SMDATA_13_Pf8dXhMAAAAlAAAAZgAAAA0AAAAAkAAAAEgAAACQAAAASAAAAAAAAAABAAAAAAAAAAEAAABQAAAAAAAAAAAA8D8AAAAAAADwPwAAAAAAAOA/AAAAAAAA4D8AAAAAAADgPwAAAAAAAOA/AAAAAAAA4D8AAAAAAADgPwAAAAAAAOA/AAAAAAAA4D8CAAAAjAAAAAAAAAAGAAAAm9buAMno8QAAAAAAAAAAAAAAAAAAAAAAAAAAAAAAAAAAAAAAZAAAAAEAAABAAAAAAAAAAAAAAAAAAAAAAAAAAAIAAAAyAAAAptvsAAMAAAC84O8AAAAAAAAAAAAAAAAAAAAAAAAAAAAAAAAAAAAAAAAAAAAAAAAAAAAAAAAAAAAAAAAAFAAAADwAAAABAAAAAAAAADGAlAAUAAAAAQAAACMAAAAjAAAAIw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oAAAAAAAAAGQAAAAAAAAAwMD/AAAAAABkAAAAMgAAAAAAAABkAAAAAAAAAH9/fwAKAAAAHwAAAFQAAACb1u4AyejxAKbb7AC84O8AAAAAAAAAAAAAAAAAAAAAAAAAAAAAAAAAMYCUAH9/fwAAAAADzMzMAMDA/wB/f38AAAAAAAAAAAAAAAAAAAAAAAAAAAAhAAAAGAAAABQAAADQDgAA5BAAADUPAABJEQAAEAAAACYAAAAIAAAA//////////8="/>
              </a:ext>
            </a:extLst>
          </p:cNvSpPr>
          <p:nvPr/>
        </p:nvSpPr>
        <p:spPr>
          <a:xfrm>
            <a:off x="2407920" y="2745740"/>
            <a:ext cx="64135" cy="64135"/>
          </a:xfrm>
          <a:prstGeom prst="ellipse">
            <a:avLst/>
          </a:prstGeom>
          <a:noFill/>
          <a:ln w="12700" cap="flat" cmpd="sng" algn="ctr">
            <a:solidFill>
              <a:srgbClr val="318094">
                <a:alpha val="60000"/>
              </a:srgbClr>
            </a:solidFill>
            <a:prstDash val="solid"/>
            <a:headEnd type="none"/>
            <a:tailEnd type="none"/>
          </a:ln>
          <a:effectLst/>
        </p:spPr>
        <p:txBody>
          <a:bodyPr vert="horz" wrap="square" lIns="91440" tIns="45720" rIns="91440" bIns="45720" numCol="1" spcCol="215900" anchor="ctr"/>
          <a:lstStyle/>
          <a:p>
            <a:pPr algn="ctr">
              <a:defRPr lang="es-es">
                <a:solidFill>
                  <a:srgbClr val="000000"/>
                </a:solidFill>
                <a:latin typeface="Gill Sans MT" pitchFamily="0" charset="0"/>
                <a:ea typeface="Gill Sans MT" pitchFamily="0" charset="0"/>
                <a:cs typeface="Gill Sans MT" pitchFamily="0" charset="0"/>
              </a:defRPr>
            </a:pPr>
            <a:endParaRPr lang="en-us"/>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Dos objetos">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Pf8d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sAEAAPU2AAC4CAAAEAAAACYAAAAIAAAAAQAAAAAAAAA="/>
              </a:ext>
            </a:extLst>
          </p:cNvSpPr>
          <p:nvPr>
            <p:ph type="title"/>
          </p:nvPr>
        </p:nvSpPr>
        <p:spPr>
          <a:xfrm>
            <a:off x="1435735" y="274320"/>
            <a:ext cx="7498080" cy="1143000"/>
          </a:xfrm>
        </p:spPr>
        <p:txBody>
          <a:bodyPr/>
          <a:lstStyle/>
          <a:p>
            <a:pPr>
              <a:defRPr lang="es-es"/>
            </a:pPr>
            <a:r>
              <a:t>Haga clic para modificar el estilo de título del patrón</a:t>
            </a:r>
            <a:endParaRPr lang="en-us"/>
          </a:p>
        </p:txBody>
      </p:sp>
      <p:sp>
        <p:nvSpPr>
          <p:cNvPr id="3" name="2 Marcador de contenido"/>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YAkAAFUfAAAQJgAAEAAAACYAAAAIAAAAAYAAAAAAAAA="/>
              </a:ext>
            </a:extLst>
          </p:cNvSpPr>
          <p:nvPr>
            <p:ph idx="1"/>
          </p:nvPr>
        </p:nvSpPr>
        <p:spPr>
          <a:xfrm>
            <a:off x="1435735" y="1524000"/>
            <a:ext cx="3657600" cy="4663440"/>
          </a:xfrm>
        </p:spPr>
        <p:txBody>
          <a:bodyPr/>
          <a:lstStyle>
            <a:lvl1pPr>
              <a:defRPr lang="es-es" sz="2800"/>
            </a:lvl1pPr>
            <a:lvl2pPr>
              <a:defRPr lang="es-es" sz="2400"/>
            </a:lvl2pPr>
            <a:lvl3pPr>
              <a:defRPr lang="es-es" sz="2000"/>
            </a:lvl3pPr>
            <a:lvl4pPr>
              <a:defRPr lang="es-es" sz="1800"/>
            </a:lvl4pPr>
            <a:lvl5pPr>
              <a:defRPr lang="es-es" sz="1800"/>
            </a:lvl5pPr>
            <a:lvl6pPr>
              <a:defRPr lang="es-es"/>
            </a:lvl6pPr>
            <a:lvl7pPr>
              <a:defRPr lang="es-es"/>
            </a:lvl7pPr>
            <a:lvl8pPr>
              <a:defRPr lang="es-es"/>
            </a:lvl8pPr>
            <a:lvl9pPr>
              <a:defRPr lang="es-es"/>
            </a:lvl9p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4" name="3 Marcador de contenido"/>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1IAAAYAkAAPU2AAAQJgAAEAAAACYAAAAIAAAAAYAAAAAAAAA="/>
              </a:ext>
            </a:extLst>
          </p:cNvSpPr>
          <p:nvPr>
            <p:ph idx="2"/>
          </p:nvPr>
        </p:nvSpPr>
        <p:spPr>
          <a:xfrm>
            <a:off x="5276215" y="1524000"/>
            <a:ext cx="3657600" cy="4663440"/>
          </a:xfrm>
        </p:spPr>
        <p:txBody>
          <a:bodyPr/>
          <a:lstStyle>
            <a:lvl1pPr>
              <a:defRPr lang="es-es" sz="2800"/>
            </a:lvl1pPr>
            <a:lvl2pPr>
              <a:defRPr lang="es-es" sz="2400"/>
            </a:lvl2pPr>
            <a:lvl3pPr>
              <a:defRPr lang="es-es" sz="2000"/>
            </a:lvl3pPr>
            <a:lvl4pPr>
              <a:defRPr lang="es-es" sz="1800"/>
            </a:lvl4pPr>
            <a:lvl5pPr>
              <a:defRPr lang="es-es" sz="1800"/>
            </a:lvl5pPr>
            <a:lvl6pPr>
              <a:defRPr lang="es-es"/>
            </a:lvl6pPr>
            <a:lvl7pPr>
              <a:defRPr lang="es-es"/>
            </a:lvl7pPr>
            <a:lvl8pPr>
              <a:defRPr lang="es-es"/>
            </a:lvl8pPr>
            <a:lvl9pPr>
              <a:defRPr lang="es-es"/>
            </a:lvl9p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5" name="4 Marcador de fech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FC8AC0-8ED2-A97C-9C44-7829C40A6A2D}" type="datetime1">
              <a:t>13/01/2020</a:t>
            </a:fld>
          </a:p>
        </p:txBody>
      </p:sp>
      <p:sp>
        <p:nvSpPr>
          <p:cNvPr id="6" name="5 Marcador de pie de págin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7" name="6 Marcador de número de diapositiv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FCE81F-51D2-A91E-9C44-A74BA60A6AF2}" type="slidenum">
              <a:t>‹Nº›</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Pf8d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gAAvx8AAHA1AADHJgAAEAAAACYAAAAIAAAAAYAAAAAAAAA="/>
              </a:ext>
            </a:extLst>
          </p:cNvSpPr>
          <p:nvPr>
            <p:ph type="title"/>
          </p:nvPr>
        </p:nvSpPr>
        <p:spPr>
          <a:xfrm>
            <a:off x="457200" y="5160645"/>
            <a:ext cx="8229600" cy="1143000"/>
          </a:xfrm>
        </p:spPr>
        <p:txBody>
          <a:bodyPr/>
          <a:lstStyle>
            <a:lvl1pPr algn="ctr">
              <a:defRPr lang="es-es" sz="4500" b="1" baseline="0"/>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r>
              <a:t>Haga clic para modificar el estilo de título del patrón</a:t>
            </a:r>
            <a:endParaRPr lang="en-us"/>
          </a:p>
        </p:txBody>
      </p:sp>
      <p:sp>
        <p:nvSpPr>
          <p:cNvPr id="3" name="2 Marcador de texto"/>
          <p:cNvSpPr>
            <a:spLocks noGrp="1" noChangeArrowheads="1"/>
            <a:extLst>
              <a:ext uri="smNativeData">
                <pr:smNativeData xmlns:pr="smNativeData" val="SMDATA_13_Pf8dXhMAAAAlAAAAZAAAAA0AAAAAkAAAAEgAAACQAAAASAAAAAAAAAAB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BAAAAAAAAAP///wgR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BAAAAAQAAAAAAAAAAAAAAAAAAAAAAAAAAAAAAAAAAAAAAAAAAAAAAAX9/fwAAAAADzMzMAMDA/wB/f38AAAAAAAAAAAAAAAAAAAAAAAAAAAAhAAAAGAAAABQAAADQAgAABQIAAJAbAAD1BQAAEAAAACYAAAAIAAAAgYAAAP8fAAA="/>
              </a:ext>
            </a:extLst>
          </p:cNvSpPr>
          <p:nvPr>
            <p:ph idx="1"/>
          </p:nvPr>
        </p:nvSpPr>
        <p:spPr>
          <a:xfrm>
            <a:off x="457200" y="328295"/>
            <a:ext cx="4023360" cy="640080"/>
          </a:xfrm>
          <a:solidFill>
            <a:schemeClr val="bg1"/>
          </a:solidFill>
          <a:ln w="10795" cap="flat" cmpd="sng" algn="ctr">
            <a:solidFill>
              <a:schemeClr val="bg1"/>
            </a:solidFill>
            <a:prstDash val="solid"/>
            <a:headEnd type="none"/>
            <a:tailEnd type="none"/>
          </a:ln>
        </p:spPr>
        <p:txBody>
          <a:bodyPr vert="horz" wrap="square" lIns="91440" tIns="45720" rIns="91440" bIns="45720" numCol="1" spcCol="215900" anchor="ctr">
            <a:prstTxWarp prst="textNoShape">
              <a:avLst/>
            </a:prstTxWarp>
          </a:bodyPr>
          <a:lstStyle>
            <a:lvl1pPr marL="64135" indent="0" algn="l">
              <a:lnSpc>
                <a:spcPct val="100000"/>
              </a:lnSpc>
              <a:spcBef>
                <a:spcPts val="100"/>
              </a:spcBef>
              <a:buNone/>
              <a:defRPr lang="es-es" sz="1900" b="0">
                <a:solidFill>
                  <a:schemeClr val="tx1"/>
                </a:solidFill>
              </a:defRPr>
            </a:lvl1pPr>
            <a:lvl2pPr>
              <a:buNone/>
              <a:defRPr lang="es-es" sz="2000" b="1"/>
            </a:lvl2pPr>
            <a:lvl3pPr>
              <a:buNone/>
              <a:defRPr lang="es-es" sz="1800" b="1"/>
            </a:lvl3pPr>
            <a:lvl4pPr>
              <a:buNone/>
              <a:defRPr lang="es-es" sz="1600" b="1"/>
            </a:lvl4pPr>
            <a:lvl5pPr>
              <a:buNone/>
              <a:defRPr lang="es-es" sz="1600" b="1"/>
            </a:lvl5pPr>
            <a:lvl6pPr>
              <a:defRPr lang="es-es"/>
            </a:lvl6pPr>
            <a:lvl7pPr>
              <a:defRPr lang="es-es"/>
            </a:lvl7pPr>
            <a:lvl8pPr>
              <a:defRPr lang="es-es"/>
            </a:lvl8pPr>
            <a:lvl9pPr>
              <a:defRPr lang="es-es"/>
            </a:lvl9pPr>
          </a:lstStyle>
          <a:p>
            <a:pPr>
              <a:defRPr lang="es-es"/>
            </a:pPr>
            <a:r>
              <a:t>Haga clic para modificar el estilo de texto del patrón</a:t>
            </a:r>
          </a:p>
        </p:txBody>
      </p:sp>
      <p:sp>
        <p:nvSpPr>
          <p:cNvPr id="4" name="3 Marcador de texto"/>
          <p:cNvSpPr>
            <a:spLocks noGrp="1" noChangeArrowheads="1"/>
            <a:extLst>
              <a:ext uri="smNativeData">
                <pr:smNativeData xmlns:pr="smNativeData" val="SMDATA_13_Pf8dXhMAAAAlAAAAZAAAAA0AAAAAkAAAAEgAAACQAAAASAAAAAAAAAAB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BAAAAAAAAAP///wgR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BAAAAAQAAAAAAAAAAAAAAAAAAAAAAAAAAAAAAAAAAAAAAAAAAAAAAAX9/fwAAAAADzMzMAMDA/wB/f38AAAAAAAAAAAAAAAAAAAAAAAAAAAAhAAAAGAAAABQAAACwHAAABQIAAHA1AAD1BQAAEAAAACYAAAAIAAAAgYAAAP8fAAA="/>
              </a:ext>
            </a:extLst>
          </p:cNvSpPr>
          <p:nvPr>
            <p:ph idx="3"/>
          </p:nvPr>
        </p:nvSpPr>
        <p:spPr>
          <a:xfrm>
            <a:off x="4663440" y="328295"/>
            <a:ext cx="4023360" cy="640080"/>
          </a:xfrm>
          <a:solidFill>
            <a:schemeClr val="bg1"/>
          </a:solidFill>
          <a:ln w="10795" cap="flat" cmpd="sng" algn="ctr">
            <a:solidFill>
              <a:schemeClr val="bg1"/>
            </a:solidFill>
            <a:prstDash val="solid"/>
            <a:headEnd type="none"/>
            <a:tailEnd type="none"/>
          </a:ln>
        </p:spPr>
        <p:txBody>
          <a:bodyPr vert="horz" wrap="square" lIns="91440" tIns="45720" rIns="91440" bIns="45720" numCol="1" spcCol="215900" anchor="ctr">
            <a:prstTxWarp prst="textNoShape">
              <a:avLst/>
            </a:prstTxWarp>
          </a:bodyPr>
          <a:lstStyle>
            <a:lvl1pPr marL="64135" indent="0" algn="l">
              <a:lnSpc>
                <a:spcPct val="100000"/>
              </a:lnSpc>
              <a:spcBef>
                <a:spcPts val="100"/>
              </a:spcBef>
              <a:buNone/>
              <a:defRPr lang="es-es" sz="1900" b="0">
                <a:solidFill>
                  <a:schemeClr val="tx1"/>
                </a:solidFill>
              </a:defRPr>
            </a:lvl1pPr>
            <a:lvl2pPr>
              <a:buNone/>
              <a:defRPr lang="es-es" sz="2000" b="1"/>
            </a:lvl2pPr>
            <a:lvl3pPr>
              <a:buNone/>
              <a:defRPr lang="es-es" sz="1800" b="1"/>
            </a:lvl3pPr>
            <a:lvl4pPr>
              <a:buNone/>
              <a:defRPr lang="es-es" sz="1600" b="1"/>
            </a:lvl4pPr>
            <a:lvl5pPr>
              <a:buNone/>
              <a:defRPr lang="es-es" sz="1600" b="1"/>
            </a:lvl5pPr>
            <a:lvl6pPr>
              <a:defRPr lang="es-es"/>
            </a:lvl6pPr>
            <a:lvl7pPr>
              <a:defRPr lang="es-es"/>
            </a:lvl7pPr>
            <a:lvl8pPr>
              <a:defRPr lang="es-es"/>
            </a:lvl8pPr>
            <a:lvl9pPr>
              <a:defRPr lang="es-es"/>
            </a:lvl9pPr>
          </a:lstStyle>
          <a:p>
            <a:pPr>
              <a:defRPr lang="es-es"/>
            </a:pPr>
            <a:r>
              <a:t>Haga clic para modificar el estilo de texto del patrón</a:t>
            </a:r>
          </a:p>
        </p:txBody>
      </p:sp>
      <p:sp>
        <p:nvSpPr>
          <p:cNvPr id="5" name="4 Marcador de contenido"/>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wAAAP///wgR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X9/fwAAAAADzMzMAMDA/wB/f38AAAAAAAAAAAAAAAAAAAAAAAAAAAAhAAAAGAAAABQAAADQAgAA9wUAAJAbAABHHwAAEAAAACYAAAAIAAAAAYAAAIAfAAA="/>
              </a:ext>
            </a:extLst>
          </p:cNvSpPr>
          <p:nvPr>
            <p:ph idx="2"/>
          </p:nvPr>
        </p:nvSpPr>
        <p:spPr>
          <a:xfrm>
            <a:off x="457200" y="969645"/>
            <a:ext cx="4023360" cy="4114800"/>
          </a:xfrm>
          <a:ln w="10795" cap="flat" cmpd="sng" algn="ctr">
            <a:solidFill>
              <a:schemeClr val="bg1"/>
            </a:solidFill>
            <a:prstDash val="dash"/>
            <a:headEnd type="none"/>
            <a:tailEnd type="none"/>
          </a:ln>
        </p:spPr>
        <p:txBody>
          <a:bodyPr/>
          <a:lstStyle>
            <a:lvl1pPr marL="393065" indent="-274320">
              <a:lnSpc>
                <a:spcPct val="100000"/>
              </a:lnSpc>
              <a:spcBef>
                <a:spcPts val="700"/>
              </a:spcBef>
              <a:defRPr lang="es-es" sz="2400"/>
            </a:lvl1pPr>
            <a:lvl2pPr>
              <a:lnSpc>
                <a:spcPct val="100000"/>
              </a:lnSpc>
              <a:spcBef>
                <a:spcPts val="700"/>
              </a:spcBef>
              <a:defRPr lang="es-es" sz="2000"/>
            </a:lvl2pPr>
            <a:lvl3pPr>
              <a:lnSpc>
                <a:spcPct val="100000"/>
              </a:lnSpc>
              <a:spcBef>
                <a:spcPts val="700"/>
              </a:spcBef>
              <a:defRPr lang="es-es" sz="1800"/>
            </a:lvl3pPr>
            <a:lvl4pPr>
              <a:lnSpc>
                <a:spcPct val="100000"/>
              </a:lnSpc>
              <a:spcBef>
                <a:spcPts val="700"/>
              </a:spcBef>
              <a:defRPr lang="es-es" sz="1600"/>
            </a:lvl4pPr>
            <a:lvl5pPr>
              <a:lnSpc>
                <a:spcPct val="100000"/>
              </a:lnSpc>
              <a:spcBef>
                <a:spcPts val="700"/>
              </a:spcBef>
              <a:defRPr lang="es-es" sz="1600"/>
            </a:lvl5pPr>
            <a:lvl6pPr>
              <a:defRPr lang="es-es"/>
            </a:lvl6pPr>
            <a:lvl7pPr>
              <a:defRPr lang="es-es"/>
            </a:lvl7pPr>
            <a:lvl8pPr>
              <a:defRPr lang="es-es"/>
            </a:lvl8pPr>
            <a:lvl9pPr>
              <a:defRPr lang="es-es"/>
            </a:lvl9p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6" name="5 Marcador de contenido"/>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wAAAP///wgR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X9/fwAAAAADzMzMAMDA/wB/f38AAAAAAAAAAAAAAAAAAAAAAAAAAAAhAAAAGAAAABQAAACwHAAA9wUAAHA1AABHHwAAEAAAACYAAAAIAAAAAYAAAIAfAAA="/>
              </a:ext>
            </a:extLst>
          </p:cNvSpPr>
          <p:nvPr>
            <p:ph idx="4"/>
          </p:nvPr>
        </p:nvSpPr>
        <p:spPr>
          <a:xfrm>
            <a:off x="4663440" y="969645"/>
            <a:ext cx="4023360" cy="4114800"/>
          </a:xfrm>
          <a:ln w="10795" cap="flat" cmpd="sng" algn="ctr">
            <a:solidFill>
              <a:schemeClr val="bg1"/>
            </a:solidFill>
            <a:prstDash val="dash"/>
            <a:headEnd type="none"/>
            <a:tailEnd type="none"/>
          </a:ln>
        </p:spPr>
        <p:txBody>
          <a:bodyPr/>
          <a:lstStyle>
            <a:lvl1pPr marL="393065" indent="-274320">
              <a:lnSpc>
                <a:spcPct val="100000"/>
              </a:lnSpc>
              <a:spcBef>
                <a:spcPts val="700"/>
              </a:spcBef>
              <a:defRPr lang="es-es" sz="2400"/>
            </a:lvl1pPr>
            <a:lvl2pPr>
              <a:lnSpc>
                <a:spcPct val="100000"/>
              </a:lnSpc>
              <a:spcBef>
                <a:spcPts val="700"/>
              </a:spcBef>
              <a:defRPr lang="es-es" sz="2000"/>
            </a:lvl2pPr>
            <a:lvl3pPr>
              <a:lnSpc>
                <a:spcPct val="100000"/>
              </a:lnSpc>
              <a:spcBef>
                <a:spcPts val="700"/>
              </a:spcBef>
              <a:defRPr lang="es-es" sz="1800"/>
            </a:lvl3pPr>
            <a:lvl4pPr>
              <a:lnSpc>
                <a:spcPct val="100000"/>
              </a:lnSpc>
              <a:spcBef>
                <a:spcPts val="700"/>
              </a:spcBef>
              <a:defRPr lang="es-es" sz="1600"/>
            </a:lvl4pPr>
            <a:lvl5pPr>
              <a:lnSpc>
                <a:spcPct val="100000"/>
              </a:lnSpc>
              <a:spcBef>
                <a:spcPts val="700"/>
              </a:spcBef>
              <a:defRPr lang="es-es" sz="1600"/>
            </a:lvl5pPr>
            <a:lvl6pPr>
              <a:defRPr lang="es-es"/>
            </a:lvl6pPr>
            <a:lvl7pPr>
              <a:defRPr lang="es-es"/>
            </a:lvl7pPr>
            <a:lvl8pPr>
              <a:defRPr lang="es-es"/>
            </a:lvl8pPr>
            <a:lvl9pPr>
              <a:defRPr lang="es-es"/>
            </a:lvl9p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7" name="6 Marcador de fech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FCADDF-91D2-A95B-9C44-670EE30A6A32}" type="datetime1">
              <a:t>13/01/2020</a:t>
            </a:fld>
          </a:p>
        </p:txBody>
      </p:sp>
      <p:sp>
        <p:nvSpPr>
          <p:cNvPr id="8" name="7 Marcador de pie de págin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9" name="8 Marcador de número de diapositiv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FCDC15-5BD2-A92A-9C44-AD7F920A6AF8}" type="slidenum">
              <a:t>‹Nº›</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Sólo el título">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Pf8d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sAEAAPU2AAC4CAAAEAAAACYAAAAIAAAAAQAAAAAAAAA="/>
              </a:ext>
            </a:extLst>
          </p:cNvSpPr>
          <p:nvPr>
            <p:ph type="title"/>
          </p:nvPr>
        </p:nvSpPr>
        <p:spPr>
          <a:xfrm>
            <a:off x="1435735" y="274320"/>
            <a:ext cx="7498080" cy="1143000"/>
          </a:xfrm>
        </p:spPr>
        <p:txBody>
          <a:bodyPr/>
          <a:lstStyle/>
          <a:p>
            <a:pPr>
              <a:defRPr lang="es-es"/>
            </a:pPr>
            <a:r>
              <a:t>Haga clic para modificar el estilo de título del patrón</a:t>
            </a:r>
            <a:endParaRPr lang="en-us"/>
          </a:p>
        </p:txBody>
      </p:sp>
      <p:sp>
        <p:nvSpPr>
          <p:cNvPr id="3" name="2 Marcador de fech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FCEFC2-8CD2-A919-9C44-7A4CA10A6A2F}" type="datetime1">
              <a:t>13/01/2020</a:t>
            </a:fld>
          </a:p>
        </p:txBody>
      </p:sp>
      <p:sp>
        <p:nvSpPr>
          <p:cNvPr id="4" name="3 Marcador de pie de págin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5" name="4 Marcador de número de diapositiv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FC85BD-F3D2-A973-9C44-0526CB0A6A50}" type="slidenum">
              <a:t>‹Nº›</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blank" preserve="1">
  <p:cSld name="En blanco">
    <p:spTree>
      <p:nvGrpSpPr>
        <p:cNvPr id="1" name=""/>
        <p:cNvGrpSpPr/>
        <p:nvPr/>
      </p:nvGrpSpPr>
      <p:grpSpPr>
        <a:xfrm>
          <a:off x="0" y="0"/>
          <a:ext cx="0" cy="0"/>
          <a:chOff x="0" y="0"/>
          <a:chExt cx="0" cy="0"/>
        </a:xfrm>
      </p:grpSpPr>
      <p:sp>
        <p:nvSpPr>
          <p:cNvPr id="2" name="4 Rectángulo"/>
          <p:cNvSpPr>
            <a:extLst>
              <a:ext uri="smNativeData">
                <pr:smNativeData xmlns:pr="smNativeData" val="SMDATA_13_Pf8dXh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BAAAAAQAAAAAAAAAAAAAAAAAAAAAAAAAAAAAAAAAAAAAAAAAA////AH9/fwAAAAADzMzMAMDA/wB/f38AAAAAAAAAAAAAAAAAAAAAAAAAAAAhAAAAGAAAABQAAAA+BgAAAAAAAEA4AAAwKgAAEAAAACYAAAAIAAAA//////////8="/>
              </a:ext>
            </a:extLst>
          </p:cNvSpPr>
          <p:nvPr/>
        </p:nvSpPr>
        <p:spPr>
          <a:xfrm>
            <a:off x="1014730" y="0"/>
            <a:ext cx="8129270" cy="6858000"/>
          </a:xfrm>
          <a:prstGeom prst="rect">
            <a:avLst/>
          </a:prstGeom>
          <a:solidFill>
            <a:schemeClr val="bg1"/>
          </a:solidFill>
          <a:ln>
            <a:noFill/>
          </a:ln>
          <a:effectLst/>
        </p:spPr>
        <p:txBody>
          <a:bodyPr vert="horz" wrap="square" lIns="91440" tIns="45720" rIns="91440" bIns="45720" numCol="1" spcCol="215900" anchor="ctr"/>
          <a:lstStyle/>
          <a:p>
            <a:pPr algn="ctr">
              <a:defRPr lang="es-es">
                <a:solidFill>
                  <a:srgbClr val="FFFFFF"/>
                </a:solidFill>
                <a:latin typeface="Gill Sans MT" pitchFamily="0" charset="0"/>
                <a:ea typeface="Gill Sans MT" pitchFamily="0" charset="0"/>
                <a:cs typeface="Gill Sans MT" pitchFamily="0" charset="0"/>
              </a:defRPr>
            </a:pPr>
            <a:endParaRPr lang="en-us"/>
          </a:p>
        </p:txBody>
      </p:sp>
      <p:sp>
        <p:nvSpPr>
          <p:cNvPr id="3" name="1 Marcador de fech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FC8AC8-86D2-A97C-9C44-7029C40A6A25}" type="datetime1">
              <a:t>13/01/2020</a:t>
            </a:fld>
          </a:p>
        </p:txBody>
      </p:sp>
      <p:sp>
        <p:nvSpPr>
          <p:cNvPr id="4" name="2 Marcador de pie de págin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5" name="3 Marcador de número de diapositiv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FCFD00-4ED2-A90B-9C44-B85EB30A6AED}" type="slidenum">
              <a:t>‹Nº›</a:t>
            </a:fld>
          </a:p>
        </p:txBody>
      </p:sp>
      <p:sp>
        <p:nvSpPr>
          <p:cNvPr id="6" name="5 Rectángulo"/>
          <p:cNvSpPr>
            <a:extLst>
              <a:ext uri="smNativeData">
                <pr:smNativeData xmlns:pr="smNativeData" val="SMDATA_13_Pf8dXh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QAAAAAAAAAAAAAAAAAAAAEAAAB1cGQASwAAAMT///8AAAAAZAAAAGQAAAAAAAAAy8vLAEsAAADE////AAAAAGQAAABkAAAAAAAAABcAAAAUAAAAAAAAAAAAAAD/fwAA/38AAAAAAAAJAAAABAAAAAAAAAAMAAAAEAAAAAAAAAAAAAAAAAAAAAAAAAAeAAAAaAAAAAAAAAAAAAAAAAAAAAAAAAAAAAAAECcAABAnAAAAAAAAAAAAAAAAAAAAAAAAAAAAAAAAAAAAAAAAAAAAAD0AAAAAAAAAwMD/AAAAAABkAAAAMgAAAAAAAABkAAAAAAAAAH9/fwAKAAAAHwAAAFQAAAAAAAABAAAAAQAAAAAAAAAAAAAAAAAAAAAAAAAAAAAAAAAAAAAAAAAA////AH9/fwB1cGQAy8vLAMDA/wB/f38AAAAAAAAAAAAAAAAAAAAAAAAAAAAhAAAAGAAAABQAAAA+BgAAAAAAALIGAAAwKgAAEAAAACYAAAAIAAAA//////////8="/>
              </a:ext>
            </a:extLst>
          </p:cNvSpPr>
          <p:nvPr/>
        </p:nvSpPr>
        <p:spPr>
          <a:xfrm>
            <a:off x="1014730" y="0"/>
            <a:ext cx="73660" cy="6858000"/>
          </a:xfrm>
          <a:prstGeom prst="rect">
            <a:avLst/>
          </a:prstGeom>
          <a:solidFill>
            <a:schemeClr val="bg1"/>
          </a:solidFill>
          <a:ln>
            <a:noFill/>
          </a:ln>
          <a:effectLst>
            <a:outerShdw blurRad="38735" dist="38100" dir="10800000" algn="tl">
              <a:srgbClr val="757064">
                <a:alpha val="25000"/>
              </a:srgbClr>
            </a:outerShdw>
          </a:effectLst>
        </p:spPr>
        <p:txBody>
          <a:bodyPr vert="horz" wrap="square" lIns="91440" tIns="45720" rIns="91440" bIns="45720" numCol="1" spcCol="215900" anchor="ctr"/>
          <a:lstStyle/>
          <a:p>
            <a:pPr algn="ctr">
              <a:defRPr lang="es-es">
                <a:solidFill>
                  <a:srgbClr val="FFFFFF"/>
                </a:solidFill>
                <a:latin typeface="Gill Sans MT" pitchFamily="0" charset="0"/>
                <a:ea typeface="Gill Sans MT" pitchFamily="0" charset="0"/>
                <a:cs typeface="Gill Sans MT" pitchFamily="0" charset="0"/>
              </a:defRPr>
            </a:pPr>
            <a:endParaRPr lang="en-us"/>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n9/fwAAAAADzMzMAMDA/wB/f38AAAAAAAAAAAAAAAAAAAAAAAAAAAAhAAAAGAAAABQAAADQAgAAVQEAAEAaAAB7CAAAEAAAACYAAAAIAAAAgYAAAIAfAAA="/>
              </a:ext>
            </a:extLst>
          </p:cNvSpPr>
          <p:nvPr>
            <p:ph type="title"/>
          </p:nvPr>
        </p:nvSpPr>
        <p:spPr>
          <a:xfrm>
            <a:off x="457200" y="216535"/>
            <a:ext cx="3810000" cy="1162050"/>
          </a:xfrm>
          <a:ln>
            <a:noFill/>
          </a:ln>
        </p:spPr>
        <p:txBody>
          <a:bodyPr vert="horz" wrap="square" lIns="91440" tIns="45720" rIns="91440" bIns="45720" numCol="1" spcCol="215900" anchor="b">
            <a:prstTxWarp prst="textNoShape">
              <a:avLst/>
            </a:prstTxWarp>
          </a:bodyPr>
          <a:lstStyle>
            <a:lvl1pPr algn="l">
              <a:lnSpc>
                <a:spcPts val="2000"/>
              </a:lnSpc>
              <a:buNone/>
              <a:defRPr lang="es-es" sz="2200" b="1" cap="all" baseline="0"/>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cap="all"/>
            </a:pPr>
            <a:r>
              <a:t>Haga clic para modificar el estilo de título del patrón</a:t>
            </a:r>
            <a:endParaRPr lang="en-us" cap="all"/>
          </a:p>
        </p:txBody>
      </p:sp>
      <p:sp>
        <p:nvSpPr>
          <p:cNvPr id="3" name="2 Marcador de texto"/>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gAAqAgAAEAaAAD0DAAAEAAAACYAAAAIAAAAAYAAAAAAAAA="/>
              </a:ext>
            </a:extLst>
          </p:cNvSpPr>
          <p:nvPr>
            <p:ph idx="2"/>
          </p:nvPr>
        </p:nvSpPr>
        <p:spPr>
          <a:xfrm>
            <a:off x="457200" y="1407160"/>
            <a:ext cx="3810000" cy="698500"/>
          </a:xfrm>
        </p:spPr>
        <p:txBody>
          <a:bodyPr/>
          <a:lstStyle>
            <a:lvl1pPr marL="45720" indent="0">
              <a:lnSpc>
                <a:spcPct val="100000"/>
              </a:lnSpc>
              <a:spcBef>
                <a:spcPts val="0"/>
              </a:spcBef>
              <a:buNone/>
              <a:defRPr lang="es-es" sz="1400"/>
            </a:lvl1pPr>
            <a:lvl2pPr>
              <a:buNone/>
              <a:defRPr lang="es-es" sz="1200"/>
            </a:lvl2pPr>
            <a:lvl3pPr>
              <a:buNone/>
              <a:defRPr lang="es-es" sz="1000"/>
            </a:lvl3pPr>
            <a:lvl4pPr>
              <a:buNone/>
              <a:defRPr lang="es-es" sz="900"/>
            </a:lvl4pPr>
            <a:lvl5pPr>
              <a:buNone/>
              <a:defRPr lang="es-es" sz="900"/>
            </a:lvl5pPr>
            <a:lvl6pPr>
              <a:defRPr lang="es-es"/>
            </a:lvl6pPr>
            <a:lvl7pPr>
              <a:defRPr lang="es-es"/>
            </a:lvl7pPr>
            <a:lvl8pPr>
              <a:defRPr lang="es-es"/>
            </a:lvl8pPr>
            <a:lvl9pPr>
              <a:defRPr lang="es-es"/>
            </a:lvl9pPr>
          </a:lstStyle>
          <a:p>
            <a:pPr>
              <a:defRPr lang="es-es"/>
            </a:pPr>
            <a:r>
              <a:t>Haga clic para modificar el estilo de texto del patrón</a:t>
            </a:r>
          </a:p>
        </p:txBody>
      </p:sp>
      <p:sp>
        <p:nvSpPr>
          <p:cNvPr id="4" name="3 Marcador de contenido"/>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gAAIA0AAPg0AACwJQAAEAAAACYAAAAIAAAAAYAAAAAAAAA="/>
              </a:ext>
            </a:extLst>
          </p:cNvSpPr>
          <p:nvPr>
            <p:ph idx="1"/>
          </p:nvPr>
        </p:nvSpPr>
        <p:spPr>
          <a:xfrm>
            <a:off x="457200" y="2133600"/>
            <a:ext cx="8153400" cy="3992880"/>
          </a:xfrm>
        </p:spPr>
        <p:txBody>
          <a:bodyPr/>
          <a:lstStyle>
            <a:lvl1pPr>
              <a:defRPr lang="es-es" sz="3200"/>
            </a:lvl1pPr>
            <a:lvl2pPr>
              <a:defRPr lang="es-es" sz="2800"/>
            </a:lvl2pPr>
            <a:lvl3pPr>
              <a:defRPr lang="es-es" sz="2400"/>
            </a:lvl3pPr>
            <a:lvl4pPr>
              <a:defRPr lang="es-es" sz="2000"/>
            </a:lvl4pPr>
            <a:lvl5pPr>
              <a:defRPr lang="es-es" sz="2000"/>
            </a:lvl5pPr>
            <a:lvl6pPr>
              <a:defRPr lang="es-es"/>
            </a:lvl6pPr>
            <a:lvl7pPr>
              <a:defRPr lang="es-es"/>
            </a:lvl7pPr>
            <a:lvl8pPr>
              <a:defRPr lang="es-es"/>
            </a:lvl8pPr>
            <a:lvl9pPr>
              <a:defRPr lang="es-es"/>
            </a:lvl9p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5" name="4 Marcador de fech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FCA4B0-FED2-A952-9C44-0807EA0A6A5D}" type="datetime1">
              <a:t>13/01/2020</a:t>
            </a:fld>
          </a:p>
        </p:txBody>
      </p:sp>
      <p:sp>
        <p:nvSpPr>
          <p:cNvPr id="6" name="5 Marcador de pie de págin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7" name="6 Marcador de número de diapositiv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FCC9A1-EFD2-A93F-9C44-196A870A6A4C}" type="slidenum">
              <a:t>‹Nº›</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3JAAAkAYAABc1AADAEgAAEAAAACYAAAAIAAAAgaAAAAAAAAA="/>
              </a:ext>
            </a:extLst>
          </p:cNvSpPr>
          <p:nvPr>
            <p:ph type="title"/>
          </p:nvPr>
        </p:nvSpPr>
        <p:spPr>
          <a:xfrm>
            <a:off x="5887085" y="1066800"/>
            <a:ext cx="2743200" cy="1981200"/>
          </a:xfrm>
        </p:spPr>
        <p:txBody>
          <a:bodyPr vert="horz" wrap="square" lIns="91440" tIns="45720" rIns="91440" bIns="45720" numCol="1" spcCol="215900" anchor="b">
            <a:prstTxWarp prst="textNoShape">
              <a:avLst/>
            </a:prstTxWarp>
          </a:bodyPr>
          <a:lstStyle>
            <a:lvl1pPr algn="l">
              <a:buNone/>
              <a:defRPr lang="es-es" sz="2100" b="1">
                <a:effectLst/>
              </a:defRPr>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r>
              <a:t>Haga clic para modificar el estilo de título del patrón</a:t>
            </a:r>
            <a:endParaRPr lang="en-us"/>
          </a:p>
        </p:txBody>
      </p:sp>
      <p:sp>
        <p:nvSpPr>
          <p:cNvPr id="3" name="4 Marcador de fech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FC9ABC-F2D2-A96C-9C44-0439D40A6A51}" type="datetime1">
              <a:t>13/01/2020</a:t>
            </a:fld>
          </a:p>
        </p:txBody>
      </p:sp>
      <p:sp>
        <p:nvSpPr>
          <p:cNvPr id="4" name="5 Marcador de pie de págin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5" name="6 Marcador de número de diapositiv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FC93B0-FED2-A965-9C44-0830DD0A6A5D}" type="slidenum">
              <a:t>‹Nº›</a:t>
            </a:fld>
          </a:p>
        </p:txBody>
      </p:sp>
      <p:sp>
        <p:nvSpPr>
          <p:cNvPr id="6" name="7 Rectángulo"/>
          <p:cNvSpPr>
            <a:extLst>
              <a:ext uri="smNativeData">
                <pr:smNativeData xmlns:pr="smNativeData" val="SMDATA_13_Pf8dXhMAAAAlAAAAZAAAAA0AAAAAkAAAALABAACQAAAAS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P///wCMAAAAAQAAACMAAAAjAAAAIwAAAB4AAAAAAAAAZAAAAGQAAAAAAAAAZAAAAGQAAAAVAAAAYAAAAAEAAAAAAAAAAQAAAAAAAAAAAAAAAAAAAAAAAABdNwAAAAAAAAAAAAABAAAAAAAAAAEAAABkAAAAAAAAABQAAAAAAAAAAAAAACYAAAAAAAAASAAAAAAAAAAmAAAAZAAAABYAAABMAAAAAQAAAAAAAAAAAAAAAAAAAAEAAAAAAAAAQQAAAAAAAAAdAAAAZAAAAGQAAAAAAAAAy8vLAEEAAAAAAAAAHQAAAGQAAABkAAAAAAAAABcAAAAUAAAAAAAAAAAAAAD/fwAA/38AAAAAAAAJAAAABAAAAAAAAAAMAAAAEAAAAAAAAAAAAAAAAAAAAAAAAAAeAAAAaAAAAAAAAAAAAAAAAAAAAAAAAAAAAAAAECcAABAnAAAAAAAAAAAAAAAAAAAAAAAAAAAAAAAAAAAAAAAAAAAAAFcAAAAAAAAAwMD/AAAAAAAAAAAAAAAAAAAAAABkAAAAAAAAAH9/fwAKAAAAHwAAAFQAAAD///8AAAAAAQAAAAAAAAAAAAAAAAAAAAAAAAAAAAAAAAAAAAAAAAAA////AAAAAAAAAAAAy8vLAMDA/wB/f38AAAAAAAAAAAAAAAAAAAAAAAAAAAAhAAAAGAAAABQAAACwBAAAkAYAANAgAACwIgAAEAAAACYAAAAIAAAA//////////8="/>
              </a:ext>
            </a:extLst>
          </p:cNvSpPr>
          <p:nvPr/>
        </p:nvSpPr>
        <p:spPr>
          <a:xfrm>
            <a:off x="762000" y="1066800"/>
            <a:ext cx="4572000" cy="4572000"/>
          </a:xfrm>
          <a:prstGeom prst="rect">
            <a:avLst/>
          </a:prstGeom>
          <a:solidFill>
            <a:srgbClr val="FFFFFF"/>
          </a:solidFill>
          <a:ln w="88900" cap="flat" cmpd="sng" algn="ctr">
            <a:solidFill>
              <a:srgbClr val="FFFFFF"/>
            </a:solidFill>
            <a:prstDash val="solid"/>
            <a:headEnd type="none"/>
            <a:tailEnd type="none"/>
          </a:ln>
          <a:effectLst>
            <a:outerShdw blurRad="55245" dist="18415" dir="5400000" algn="tl">
              <a:srgbClr val="000000">
                <a:alpha val="35000"/>
              </a:srgbClr>
            </a:outerShdw>
          </a:effectLst>
          <a:sp3d prstMaterial="legacyMatte"/>
        </p:spPr>
        <p:txBody>
          <a:bodyPr vert="horz" wrap="square" lIns="91440" tIns="274320" rIns="91440" bIns="45720" numCol="1" spcCol="215900" anchor="t"/>
          <a:lstStyle/>
          <a:p>
            <a:pPr marL="0" indent="-283210" algn="l">
              <a:lnSpc>
                <a:spcPts val="3000"/>
              </a:lnSpc>
              <a:spcBef>
                <a:spcPts val="600"/>
              </a:spcBef>
              <a:buNone/>
              <a:defRPr lang="es-es"/>
            </a:pPr>
            <a:endParaRPr lang="en-us" sz="3200"/>
          </a:p>
        </p:txBody>
      </p:sp>
      <p:sp>
        <p:nvSpPr>
          <p:cNvPr id="7" name="2 Marcador de posición de imagen"/>
          <p:cNvSpPr>
            <a:spLocks noGrp="1" noChangeArrowheads="1"/>
            <a:extLst>
              <a:ext uri="smNativeData">
                <pr:smNativeData xmlns:pr="smNativeData" val="SMDATA_13_Pf8dXhMAAAAlAAAAZQAAAA0AAAAAkAAAALABAACQAAAASAAAAAAAAAAAAAAAAAAAAAEAAABQAAAAfuNrzywJkD8AAAAAAADwvwAAAAAAAOA/AAAAAAAA4D8AAAAAAADgPwAAAAAAAOA/AAAAAAAA4D8AAAAAAADgPwAAAAAAAOA/AAAAAAAA4D8CAAAAjAAAAAEAAAAAAAAA597JCv///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DAAAAAQAAAAAAAAAAAAAAAAAAAAAAAAAAAAAAAAAAAAAAAAAAAAAAAn9/fwAAAAADzMzMAMDA/wB/f38AAAAAAAAAAAAAAAAAAAAAAAAAAAAhAAAAGAAAABQAAAAoBQAACAcAAFggAACnHAAAEAAAACYAAAAIAAAAFYEAAP//4QE="/>
              </a:ext>
            </a:extLst>
          </p:cNvSpPr>
          <p:nvPr>
            <p:ph type="pic" idx="1"/>
          </p:nvPr>
        </p:nvSpPr>
        <p:spPr>
          <a:xfrm>
            <a:off x="838200" y="1143000"/>
            <a:ext cx="4419600" cy="3514725"/>
          </a:xfrm>
          <a:prstGeom prst="roundRect">
            <a:avLst>
              <a:gd name="adj" fmla="val 783"/>
            </a:avLst>
          </a:prstGeom>
          <a:solidFill>
            <a:schemeClr val="bg2"/>
          </a:solidFill>
          <a:ln>
            <a:noFill/>
          </a:ln>
          <a:effectLst/>
        </p:spPr>
        <p:txBody>
          <a:bodyPr vert="horz" wrap="square" lIns="91440" tIns="274320" rIns="91440" bIns="45720" numCol="1" spcCol="215900" anchor="t">
            <a:prstTxWarp prst="textNoShape">
              <a:avLst/>
            </a:prstTxWarp>
          </a:bodyPr>
          <a:lstStyle>
            <a:lvl1pPr marL="0" indent="0" algn="l">
              <a:buNone/>
              <a:defRPr lang="es-es" sz="3200"/>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r>
              <a:t>Haga clic en el icono para agregar una imagen</a:t>
            </a:r>
            <a:endParaRPr lang="en-us"/>
          </a:p>
        </p:txBody>
      </p:sp>
      <p:sp>
        <p:nvSpPr>
          <p:cNvPr id="8" name="8 Proceso"/>
          <p:cNvSpPr>
            <a:extLst>
              <a:ext uri="smNativeData">
                <pr:smNativeData xmlns:pr="smNativeData" val="SMDATA_13_Pf8dXhMAAAAlAAAALAEAAA0AAAAAkAAAAEgAAACQAAAASAAAAAAAAAABAAAAAAAAAAEAAABQAAAAAAAAAAAA4D8AAAAAAADgPwAAAAAAAOA/AAAAAAAA4D8AAAAAAADgPwAAAAAAAOA/AAAAAAAA4D8AAAAAAADgPwAAAAAAAOA/AAAAAAAA4D8CAAAAjAAAAAEAAAAAAAAA+/v7AP///wg4AAAAAAAAAAAAAAAAAAAAAAAAAAAAAAAAAAAAZAAAAAEAAABAAAAAAAAAAAAAAAAAAAAAAAAAAAAAAAAAAAAAAAAAAAAAAAAAAAAAAAAAAAAAAAAAAAAAAAAAAAAAAAAAAAAAAAAAAAAAAAAAAAAAAAAAAAAAAAAAAAAAFAAAADwAAAABAAAAAAAAAP///wAKAAAAAQAAACMAAAAjAAAAIwAAAAEAAAAAAAAAZAAAAGQAAAAAAAAAZAAAAGQAAAAVAAAAYAAAAAAAAAAAAAAADwAAACADAAAAAAAAAAAAAAEAAACgMgAAVgcAAKr4//8BAAAAf39/AAEAAABkAAAAAAAAABQAAABAHwAAAAAAACYAAAAAAAAAwOD//wAAAAAmAAAAZAAAABYAAABMAAAAAQAAAAAAAAAAAAAAAAAAAAEAAADs2rAAPAAAABcAAAAhAAAAYAAAAGAAAAAAAAAAy8vLADwAAAAXAAAAIQAAAGAAAABgAAAAAAAAABcAAAAUAAAAAAAAAAAAAAD/fwAA/38AAAAAAAAJAAAABAAAAAAAAAAMAAAAEAAAAAAAAAAAAAAAAAAAAAAAAAAeAAAAaAAAAAAAAAAAAAAAAAAAAAAAAAAAAAAAECcAABAnAAAAAAAAAAAAAAAAAAAAAAAAAAAAAAAAAAAAAAAAAAAAACgAAAAAAAAAwMD/AAAAAABkAAAAMgAAAAAAAABkAAAAAAAAAH9/fwAKAAAAHwAAAFQAAAD7+/sAAAAAAQAAAAAAAAAAAAAAAAAAAAAAAAAAAAAAAAAAAAAAAAAA////AH9/fwDs2rAAy8vLAMDA/wB/f38AAAAAAAAAAAAAAAAAAAAAAAAAAAAhAAAAGAAAABQAAABxAgAA3wUAAKkGAAAhBwAAEAAAACYAAAAIAAAA//////////8="/>
              </a:ext>
            </a:extLst>
          </p:cNvSpPr>
          <p:nvPr/>
        </p:nvSpPr>
        <p:spPr>
          <a:xfrm rot="19468670">
            <a:off x="396875" y="954405"/>
            <a:ext cx="685800" cy="204470"/>
          </a:xfrm>
          <a:prstGeom prst="flowChartProcess">
            <a:avLst/>
          </a:prstGeom>
          <a:solidFill>
            <a:srgbClr val="FBFBFB">
              <a:alpha val="44000"/>
            </a:srgbClr>
          </a:solidFill>
          <a:ln w="6350" cap="flat" cmpd="sng" algn="ctr">
            <a:solidFill>
              <a:srgbClr val="FFFFFF"/>
            </a:solidFill>
            <a:prstDash val="solid"/>
            <a:headEnd type="none"/>
            <a:tailEnd type="none"/>
          </a:ln>
          <a:effectLst>
            <a:outerShdw blurRad="25400" dist="25542" dir="3307480" sx="96000" sy="96000" algn="tl">
              <a:srgbClr val="ECDAB0">
                <a:alpha val="40000"/>
              </a:srgbClr>
            </a:outerShdw>
          </a:effectLst>
        </p:spPr>
        <p:txBody>
          <a:bodyPr vert="horz" wrap="square" lIns="91440" tIns="45720" rIns="91440" bIns="45720" numCol="1" spcCol="215900" anchor="ctr"/>
          <a:lstStyle/>
          <a:p>
            <a:pPr algn="ctr">
              <a:defRPr lang="es-es">
                <a:solidFill>
                  <a:srgbClr val="FFFFFF"/>
                </a:solidFill>
                <a:latin typeface="Gill Sans MT" pitchFamily="0" charset="0"/>
                <a:ea typeface="Gill Sans MT" pitchFamily="0" charset="0"/>
                <a:cs typeface="Gill Sans MT" pitchFamily="0" charset="0"/>
              </a:defRPr>
            </a:pPr>
            <a:endParaRPr lang="en-us"/>
          </a:p>
        </p:txBody>
      </p:sp>
      <p:sp>
        <p:nvSpPr>
          <p:cNvPr id="9" name="9 Proceso"/>
          <p:cNvSpPr>
            <a:extLst>
              <a:ext uri="smNativeData">
                <pr:smNativeData xmlns:pr="smNativeData" val="SMDATA_13_Pf8dXhMAAAAlAAAALAEAAA0AAAAAkAAAAEgAAACQAAAASAAAAAAAAAABAAAAAAAAAAEAAABQAAAAAAAAAAAA4D8AAAAAAADgPwAAAAAAAOA/AAAAAAAA4D8AAAAAAADgPwAAAAAAAOA/AAAAAAAA4D8AAAAAAADgPwAAAAAAAOA/AAAAAAAA4D8CAAAAjAAAAAEAAAAAAAAA+/v7AP///wg4AAAAAAAAAAAAAAAAAAAAAAAAAAAAAAAAAAAAZAAAAAEAAABAAAAAAAAAAAAAAAAAAAAAAAAAAAAAAAAAAAAAAAAAAAAAAAAAAAAAAAAAAAAAAAAAAAAAAAAAAAAAAAAAAAAAAAAAAAAAAAAAAAAAAAAAAAAAAAAAAAAAFAAAADwAAAABAAAAAAAAAP///wAKAAAAAQAAACMAAAAjAAAAIwAAAAEAAAAAAAAAZAAAAGQAAAAAAAAAZAAAAGQAAAAVAAAAYAAAAAAAAAAAAAAADwAAACADAAAAAAAAAAAAAAEAAACgMgAAVgcAAKr4//8BAAAAf39/AAEAAABkAAAAAAAAABQAAABAHwAAAAAAACYAAAAAAAAAwOD//wAAAAAmAAAAZAAAABYAAABMAAAAAQAAAAAAAAAAAAAAAAAAAAEAAADn3skKUAAAABcAAAAhAAAAYAAAAGAAAAAAAAAAy8vLAFAAAAAXAAAAIQAAAGAAAABgAAAAAAAAABcAAAAUAAAAAAAAAAAAAAD/fwAA/38AAAAAAAAJAAAABAAAAAAAAAAMAAAAEAAAAAAAAAAAAAAAAAAAAAAAAAAeAAAAaAAAAAAAAAAAAAAAAAAAAAAAAAAAAAAAECcAABAnAAAAAAAAAAAAAAAAAAAAAAAAAAAAAAAAAAAAAAAAAAAAACgAAAAAAAAAwMD/AAAAAABkAAAAMgAAAAAAAABkAAAAAAAAAH9/fwAKAAAAHwAAAFQAAAD7+/sAAAAAAQAAAAAAAAAAAAAAAAAAAAAAAAAAAAAAAAAAAAAAAAAA////AH9/fwAAAAADy8vLAMDA/wB/f38AAAAAAAAAAAAAAAAAAAAAAAAAAAAhAAAAGAAAABQAAADIHgAAwwUAAMYiAAAFBwAAEAAAACYAAAAIAAAA//////////8="/>
              </a:ext>
            </a:extLst>
          </p:cNvSpPr>
          <p:nvPr/>
        </p:nvSpPr>
        <p:spPr>
          <a:xfrm rot="2103354" flipH="1">
            <a:off x="5003800" y="936625"/>
            <a:ext cx="648970" cy="204470"/>
          </a:xfrm>
          <a:prstGeom prst="flowChartProcess">
            <a:avLst/>
          </a:prstGeom>
          <a:solidFill>
            <a:srgbClr val="FBFBFB">
              <a:alpha val="44000"/>
            </a:srgbClr>
          </a:solidFill>
          <a:ln w="6350" cap="flat" cmpd="sng" algn="ctr">
            <a:solidFill>
              <a:srgbClr val="FFFFFF"/>
            </a:solidFill>
            <a:prstDash val="solid"/>
            <a:headEnd type="none"/>
            <a:tailEnd type="none"/>
          </a:ln>
          <a:effectLst>
            <a:outerShdw blurRad="25400" dist="25542" dir="3307480" sx="96000" sy="96000" algn="tl">
              <a:schemeClr val="bg2">
                <a:alpha val="20000"/>
              </a:schemeClr>
            </a:outerShdw>
          </a:effectLst>
        </p:spPr>
        <p:txBody>
          <a:bodyPr vert="horz" wrap="square" lIns="91440" tIns="45720" rIns="91440" bIns="45720" numCol="1" spcCol="215900" anchor="ctr"/>
          <a:lstStyle/>
          <a:p>
            <a:pPr algn="ctr">
              <a:defRPr lang="es-es">
                <a:solidFill>
                  <a:srgbClr val="FFFFFF"/>
                </a:solidFill>
                <a:latin typeface="Gill Sans MT" pitchFamily="0" charset="0"/>
                <a:ea typeface="Gill Sans MT" pitchFamily="0" charset="0"/>
                <a:cs typeface="Gill Sans MT" pitchFamily="0" charset="0"/>
              </a:defRPr>
            </a:pPr>
            <a:endParaRPr lang="en-us"/>
          </a:p>
        </p:txBody>
      </p:sp>
      <p:sp>
        <p:nvSpPr>
          <p:cNvPr id="10" name="3 Marcador de texto"/>
          <p:cNvSpPr>
            <a:spLocks noGrp="1" noChangeArrowheads="1"/>
            <a:extLst>
              <a:ext uri="smNativeData">
                <pr:smNativeData xmlns:pr="smNativeData" val="SMDATA_13_Pf8d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BQAAiB0AAFggAAA4IgAAEAAAACYAAAAIAAAAgYAAAAAAAAA="/>
              </a:ext>
            </a:extLst>
          </p:cNvSpPr>
          <p:nvPr>
            <p:ph idx="2"/>
          </p:nvPr>
        </p:nvSpPr>
        <p:spPr>
          <a:xfrm>
            <a:off x="838200" y="4800600"/>
            <a:ext cx="4419600" cy="762000"/>
          </a:xfrm>
        </p:spPr>
        <p:txBody>
          <a:bodyPr vert="horz" wrap="square" lIns="91440" tIns="45720" rIns="91440" bIns="45720" numCol="1" spcCol="215900" anchor="ctr">
            <a:prstTxWarp prst="textNoShape">
              <a:avLst/>
            </a:prstTxWarp>
          </a:bodyPr>
          <a:lstStyle>
            <a:lvl1pPr marL="0" indent="0" algn="l">
              <a:lnSpc>
                <a:spcPts val="1600"/>
              </a:lnSpc>
              <a:spcBef>
                <a:spcPts val="0"/>
              </a:spcBef>
              <a:buNone/>
              <a:defRPr lang="es-es" sz="1400">
                <a:solidFill>
                  <a:srgbClr val="777777"/>
                </a:solidFill>
              </a:defRPr>
            </a:lvl1pPr>
            <a:lvl2pPr>
              <a:defRPr lang="es-es" sz="1200"/>
            </a:lvl2pPr>
            <a:lvl3pPr>
              <a:defRPr lang="es-es" sz="1000"/>
            </a:lvl3pPr>
            <a:lvl4pPr>
              <a:defRPr lang="es-es" sz="900"/>
            </a:lvl4pPr>
            <a:lvl5pPr>
              <a:defRPr lang="es-es" sz="900"/>
            </a:lvl5pPr>
            <a:lvl6pPr>
              <a:defRPr lang="es-es"/>
            </a:lvl6pPr>
            <a:lvl7pPr>
              <a:defRPr lang="es-es"/>
            </a:lvl7pPr>
            <a:lvl8pPr>
              <a:defRPr lang="es-es"/>
            </a:lvl8pPr>
            <a:lvl9pPr>
              <a:defRPr lang="es-es"/>
            </a:lvl9pPr>
          </a:lstStyle>
          <a:p>
            <a:pPr>
              <a:defRPr lang="es-es"/>
            </a:pPr>
            <a:r>
              <a:t>Haga clic para modificar el estilo de texto del patrón</a:t>
            </a:r>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blipFill>
          <a:blip r:embed="rId1">
            <a:duotone>
              <a:srgbClr val="5C543D"/>
              <a:srgbClr val="FBE9BF"/>
            </a:duotone>
          </a:blip>
          <a:srcRect/>
          <a:tile sx="100000" sy="100000" algn="tl"/>
        </a:blipFill>
        <a:effectLst/>
      </p:bgPr>
    </p:bg>
    <p:spTree>
      <p:nvGrpSpPr>
        <p:cNvPr id="1" name=""/>
        <p:cNvGrpSpPr/>
        <p:nvPr/>
      </p:nvGrpSpPr>
      <p:grpSpPr>
        <a:xfrm>
          <a:off x="0" y="0"/>
          <a:ext cx="0" cy="0"/>
          <a:chOff x="0" y="0"/>
          <a:chExt cx="0" cy="0"/>
        </a:xfrm>
      </p:grpSpPr>
      <p:sp>
        <p:nvSpPr>
          <p:cNvPr id="2" name="6 Circular"/>
          <p:cNvSpPr>
            <a:extLst>
              <a:ext uri="smNativeData">
                <pr:smNativeData xmlns:pr="smNativeData" val="SMDATA_13_Pf8dXhMAAAAlAAAAZgAAAA0AAAAAkAAAAEgAAACQAAAASAAAAAAAAAABAAAAAAAAAAEAAABQAAAAAAAAAAAA6D90dzpWZP7fPwAAAAAAAOA/AAAAAAAA4D8AAAAAAADgPwAAAAAAAOA/AAAAAAAA4D8AAAAAAADgPwAAAAAAAOA/AAAAAAAA4D8CAAAAjAAAAAEAAAAAAAAA/vrzAP///whEAAAAAAAAAAAAAAAAAAAAAAAAAAAAAAAAAAAAZAAAAAEAAABAAAAAAAAAAAAAAAAAAAAAAAAAAAAAAAAAAAAAAAAAAAAAAAAAAAAAAAAAAAAAAAAAAAAAAAAAAAAAAAAAAAAAAAAAAAAAAAAAAAAAAAAAAAAAAAAAAAAAFAAAADwAAAABAAAAAAAAANPEngAFAAAAAQAAACMAAAAjAAAAIw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GQAAAAAAAAAwMD/AAAAAABkAAAAMgAAAAAAAABkAAAAAAAAAH9/fwAKAAAAHwAAAFQAAAD++vMA////AQAAAAAAAAAAAAAAAAAAAAAAAAAAAAAAAAAAAAAAAAAA08SeAH9/fwDn3skDzMzMAMDA/wB/f38AAAAAAAAAAAAAAAAAAAAAAAAAAAAhAAAAGAAAABQAAAD7+v//+/r//xAFAAAQBQAAEAAAACYAAAAIAAAA//////////8="/>
              </a:ext>
            </a:extLst>
          </p:cNvSpPr>
          <p:nvPr/>
        </p:nvSpPr>
        <p:spPr>
          <a:xfrm>
            <a:off x="-815975" y="-815975"/>
            <a:ext cx="1638935" cy="1638935"/>
          </a:xfrm>
          <a:prstGeom prst="pie">
            <a:avLst>
              <a:gd name="adj1" fmla="val 0"/>
              <a:gd name="adj2" fmla="val 5402120"/>
            </a:avLst>
          </a:prstGeom>
          <a:solidFill>
            <a:srgbClr val="FEFAF3">
              <a:alpha val="32000"/>
            </a:srgbClr>
          </a:solidFill>
          <a:ln w="3175" cap="flat" cmpd="sng" algn="ctr">
            <a:solidFill>
              <a:srgbClr val="D3C49E"/>
            </a:solidFill>
            <a:prstDash val="solid"/>
            <a:headEnd type="none"/>
            <a:tailEnd type="none"/>
          </a:ln>
          <a:effectLst/>
        </p:spPr>
        <p:txBody>
          <a:bodyPr vert="horz" wrap="square" lIns="91440" tIns="45720" rIns="91440" bIns="45720" numCol="1" spcCol="215900" anchor="ctr"/>
          <a:lstStyle/>
          <a:p>
            <a:pPr algn="ctr">
              <a:defRPr lang="es-es">
                <a:solidFill>
                  <a:srgbClr val="FFFFFF"/>
                </a:solidFill>
                <a:latin typeface="Gill Sans MT" pitchFamily="0" charset="0"/>
                <a:ea typeface="Gill Sans MT" pitchFamily="0" charset="0"/>
                <a:cs typeface="Gill Sans MT" pitchFamily="0" charset="0"/>
              </a:defRPr>
            </a:pPr>
            <a:endParaRPr lang="en-us"/>
          </a:p>
        </p:txBody>
      </p:sp>
      <p:sp>
        <p:nvSpPr>
          <p:cNvPr id="3" name="7 Elipse"/>
          <p:cNvSpPr>
            <a:extLst>
              <a:ext uri="smNativeData">
                <pr:smNativeData xmlns:pr="smNativeData" val="SMDATA_13_Pf8dXhMAAAAlAAAAZgAAAA0AAAAAkAAAAEgAAACQAAAASAAAAAAAAAABAAAAAAAAAAEAAABQAAAAAAAAAAAA8D8AAAAAAADwPwAAAAAAAOA/AAAAAAAA4D8AAAAAAADgPwAAAAAAAOA/AAAAAAAA4D8AAAAAAADgPwAAAAAAAOA/AAAAAAAA4D8CAAAAjAAAAAAAAAAAAAAAOJGnDP///wgAAAAAAAAAAAAAAAAAAAAAAAAAAAAAAAAAAAAAZAAAAAEAAABAAAAAAAAAAAAAAAAAAAAAAAAAAAAAAAAAAAAAAAAAAAAAAAAAAAAAAAAAAAAAAAAAAAAAAAAAAAAAAAAAAAAAAAAAAAAAAAAAAAAAAAAAAAAAAAAAAAAAFAAAADwAAAABAAAAAAAAAP/03wArAAAAAQAAACMAAAAjAAAAIwAAAAEAAAAAAAAAZAAAAGQAAAAAAAAAZAAAAGQAAAAVAAAAYAAAAAAAAAAAAAAADwAAACADAAAAAAAAAAAAAAEAAACgMgAAVgcAAKr4//8BAAAAf39/AAEAAABkAAAAAAAAABQAAABAHwAAAAAAACYAAAAAAAAAwOD//wAAAAAmAAAAZAAAABYAAABMAAAAAQAAAAAAAAAAAAAAAAAAAAEAAACxqI8ADwAAAAAAAAAoAAAAZAAAAGQAAAAAAAAAy8vLAA8AAAAAAAAAKAAAAGQAAABkAAAAAAAAABcAAAAUAAAAAAAAAAAAAAD/fwAA/38AAAAAAAAJAAAABAAAAAAAAAAMAAAAEAAAAAAAAAAAAAAAAAAAAAAAAAAeAAAAaAAAAAAAAAAAAAAAAAAAAAAAAAAAAAAAECcAABAnAAAAAAAAAAAAAAAAAAAAAAAAAAAAAAAAAAAAAAAAAAAAACgAAAAAAAAAwMD/AAAAAABkAAAAMgAAAAAAAABkAAAAAAAAAH9/fwAKAAAAHwAAAFQAAAA4kacF////AQAAAAAAAAAAAAAAAAAAAAAAAAAAAAAAAAAAAAAAAAAA//TfAH9/fwCxqI8Ay8vLAMDA/wB/f38AAAAAAAAAAAAAAAAAAAAAAAAAAAAhAAAAGAAAABQAAAAKAQAAIQAAAIILAACaCgAAEAAAACYAAAAIAAAA//////////8="/>
              </a:ext>
            </a:extLst>
          </p:cNvSpPr>
          <p:nvPr/>
        </p:nvSpPr>
        <p:spPr>
          <a:xfrm>
            <a:off x="168910" y="20955"/>
            <a:ext cx="1701800" cy="1702435"/>
          </a:xfrm>
          <a:prstGeom prst="ellipse">
            <a:avLst/>
          </a:prstGeom>
          <a:noFill/>
          <a:ln w="27305" cap="flat" cmpd="sng" algn="ctr">
            <a:solidFill>
              <a:srgbClr val="FFF4DF"/>
            </a:solidFill>
            <a:prstDash val="solid"/>
            <a:headEnd type="none"/>
            <a:tailEnd type="none"/>
          </a:ln>
          <a:effectLst>
            <a:outerShdw blurRad="25400" dist="25400" dir="5400000" algn="tl">
              <a:srgbClr val="B1A88F">
                <a:alpha val="85000"/>
              </a:srgbClr>
            </a:outerShdw>
          </a:effectLst>
        </p:spPr>
        <p:txBody>
          <a:bodyPr vert="horz" wrap="square" lIns="91440" tIns="45720" rIns="91440" bIns="45720" numCol="1" spcCol="215900" anchor="ctr"/>
          <a:lstStyle/>
          <a:p>
            <a:pPr algn="ctr">
              <a:defRPr lang="es-es">
                <a:solidFill>
                  <a:srgbClr val="FFFFFF"/>
                </a:solidFill>
                <a:latin typeface="Gill Sans MT" pitchFamily="0" charset="0"/>
                <a:ea typeface="Gill Sans MT" pitchFamily="0" charset="0"/>
                <a:cs typeface="Gill Sans MT" pitchFamily="0" charset="0"/>
              </a:defRPr>
            </a:pPr>
            <a:endParaRPr lang="en-us"/>
          </a:p>
        </p:txBody>
      </p:sp>
      <p:sp>
        <p:nvSpPr>
          <p:cNvPr id="4" name="10 Anillo"/>
          <p:cNvSpPr>
            <a:extLst>
              <a:ext uri="smNativeData">
                <pr:smNativeData xmlns:pr="smNativeData" val="SMDATA_13_Pf8dXhMAAAAlAAAAdQAAAA0AAAAAkAAAAEgAAACQAAAASAAAAAAAAAABAAAAAAAAAAEAAABQAAAABVH3AUht6D8AAAAAAADgPwAAAAAAAOA/AAAAAAAA4D8AAAAAAADgPwAAAAAAAOA/AAAAAAAA4D8AAAAAAADgPwAAAAAAAOA/AAAAAAAA4D8CAAAAjAAAAAEAAAAGAAAA79KPAP/89wApAAAAHwAAAAAAAAAAAAAAAAAAAAAAAAAAAAAAZAAAAAEAAABAAAAAbvz//zj///8AAAAAAAAAAAEAAAAfAAAA//37AAAAAAAAAAAAAAAAAAAAAAAAAAAAAAAAAAAAAAAAAAAAAAAAAAAAAAAAAAAAAAAAAAAAAAAAAAAAFAAAADwAAAABAAAAAAAAAMi4kwAMAAAAAQAAACMAAAAjAAAAIwAAAAEAAAAAAAAAZAAAAGQAAAAAAAAAZAAAAGQAAAAVAAAAYAAAAAAAAAAAAAAADwAAACADAAAAAAAAAAAAAAEAAACgMgAAVgcAAKr4//8BAAAAf39/AAEAAABkAAAAAAAAABQAAABAHwAAAAAAACYAAAAAAAAAwOD//wAAAAAmAAAAZAAAABYAAABMAAAAAQAAAAAAAAAAAAAAAAAAAAEAAABbVEYAQQAAAAYAAAAXAAAAZAAAAGQAAAAAAAAAy8vLAEEAAAAGAAAAFwAAAGQAAABkAAAAAAAAABcAAAAUAAAAAAAAAAAAAAD/fwAA/38AAAAAAAAJAAAABAAAAAAAAAAMAAAAEAAAAAAAAAAAAAAAAAAAAAAAAAAeAAAAaAAAAAEAAAAAAAAAAAAAAAAAAAAAAAAAECcAABAnAAAAAAAAAAAAAAAAAAAAAB4oLQAAAAAAAAAAAAAAAAAAABQAAAAAAAAAwMD/AAAAAABkAAAAMgAAAAAAAABkAAAAAAAAAH9/fwAKAAAAHwAAAFQAAADv0o8A//z3AP/9+wAAAAAAAAAAAAAAAAAAAAAAAAAAAAAAAAAAAAAAyLiTAH9/fwBbVEYAy8vLAMDA/wB/f38AAAAAAAAAAAAAAAAAAAAAAAAAAAAhAAAAGAAAABQAAAAgAQAAfgYAAA0IAABGDQAAEAAAACYAAAAIAAAA//////////8="/>
              </a:ext>
            </a:extLst>
          </p:cNvSpPr>
          <p:nvPr/>
        </p:nvSpPr>
        <p:spPr>
          <a:xfrm rot="2315674">
            <a:off x="182880" y="1055370"/>
            <a:ext cx="1125855" cy="1102360"/>
          </a:xfrm>
          <a:prstGeom prst="donut">
            <a:avLst>
              <a:gd name="adj" fmla="val 11833"/>
            </a:avLst>
          </a:prstGeom>
          <a:gradFill flip="none" rotWithShape="1">
            <a:gsLst>
              <a:gs pos="0">
                <a:srgbClr val="FFFCF7">
                  <a:alpha val="60000"/>
                </a:srgbClr>
              </a:gs>
              <a:gs pos="69000">
                <a:srgbClr val="FFFDFB">
                  <a:alpha val="55000"/>
                </a:srgbClr>
              </a:gs>
              <a:gs pos="100000">
                <a:srgbClr val="EFD28F">
                  <a:alpha val="70000"/>
                </a:srgbClr>
              </a:gs>
            </a:gsLst>
            <a:path path="circle">
              <a:fillToRect l="-407000" t="-50000" r="507000" b="150000"/>
            </a:path>
            <a:tileRect/>
          </a:gradFill>
          <a:ln w="7620" cap="flat" cmpd="sng" algn="ctr">
            <a:solidFill>
              <a:srgbClr val="C8B893"/>
            </a:solidFill>
            <a:prstDash val="solid"/>
            <a:headEnd type="none"/>
            <a:tailEnd type="none"/>
          </a:ln>
          <a:effectLst>
            <a:outerShdw blurRad="12700" dist="15094" dir="4522748" algn="tl">
              <a:srgbClr val="5B5446">
                <a:alpha val="35000"/>
              </a:srgbClr>
            </a:outerShdw>
          </a:effectLst>
        </p:spPr>
        <p:txBody>
          <a:bodyPr vert="horz" wrap="square" lIns="91440" tIns="45720" rIns="91440" bIns="45720" numCol="1" spcCol="215900" anchor="ctr"/>
          <a:lstStyle/>
          <a:p>
            <a:pPr algn="ctr">
              <a:defRPr lang="es-es">
                <a:solidFill>
                  <a:srgbClr val="FFFFFF"/>
                </a:solidFill>
                <a:latin typeface="Gill Sans MT" pitchFamily="0" charset="0"/>
                <a:ea typeface="Gill Sans MT" pitchFamily="0" charset="0"/>
                <a:cs typeface="Gill Sans MT" pitchFamily="0" charset="0"/>
              </a:defRPr>
            </a:pPr>
            <a:endParaRPr lang="en-us"/>
          </a:p>
        </p:txBody>
      </p:sp>
      <p:sp>
        <p:nvSpPr>
          <p:cNvPr id="5" name="11 Rectángulo"/>
          <p:cNvSpPr>
            <a:extLst>
              <a:ext uri="smNativeData">
                <pr:smNativeData xmlns:pr="smNativeData" val="SMDATA_13_Pf8dXh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B////AQAAAAAAAAAAAAAAAAAAAAAAAAAAAAAAAAAAAAAAAAAA////AH9/fwDn3skDzMzMAMDA/wB/f38AAAAAAAAAAAAAAAAAAAAAAAAAAAAhAAAAGAAAABQAAAA7BgAAAAAAAEA4AAAwKgAAEAAAACYAAAAIAAAA//////////8="/>
              </a:ext>
            </a:extLst>
          </p:cNvSpPr>
          <p:nvPr/>
        </p:nvSpPr>
        <p:spPr>
          <a:xfrm>
            <a:off x="1012825" y="0"/>
            <a:ext cx="8131175" cy="6858000"/>
          </a:xfrm>
          <a:prstGeom prst="rect">
            <a:avLst/>
          </a:prstGeom>
          <a:solidFill>
            <a:schemeClr val="bg1"/>
          </a:solidFill>
          <a:ln>
            <a:noFill/>
          </a:ln>
          <a:effectLst/>
        </p:spPr>
        <p:txBody>
          <a:bodyPr vert="horz" wrap="square" lIns="91440" tIns="45720" rIns="91440" bIns="45720" numCol="1" spcCol="215900" anchor="ctr"/>
          <a:lstStyle/>
          <a:p>
            <a:pPr algn="ctr">
              <a:defRPr lang="es-es">
                <a:solidFill>
                  <a:srgbClr val="FFFFFF"/>
                </a:solidFill>
                <a:latin typeface="Gill Sans MT" pitchFamily="0" charset="0"/>
                <a:ea typeface="Gill Sans MT" pitchFamily="0" charset="0"/>
                <a:cs typeface="Gill Sans MT" pitchFamily="0" charset="0"/>
              </a:defRPr>
            </a:pPr>
            <a:endParaRPr lang="en-us"/>
          </a:p>
        </p:txBody>
      </p:sp>
      <p:sp>
        <p:nvSpPr>
          <p:cNvPr id="6" name="4 Marcador de título"/>
          <p:cNvSpPr>
            <a:spLocks noGrp="1" noChangeArrowheads="1"/>
            <a:extLst>
              <a:ext uri="smNativeData">
                <pr:smNativeData xmlns:pr="smNativeData" val="SMDATA_13_Pf8d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sQEAAPU2AAC5CAAAEAAAACYAAAAIAAAAgS8AAP//wQE="/>
              </a:ext>
            </a:extLst>
          </p:cNvSpPr>
          <p:nvPr>
            <p:ph type="title"/>
          </p:nvPr>
        </p:nvSpPr>
        <p:spPr>
          <a:xfrm>
            <a:off x="1435735" y="274955"/>
            <a:ext cx="7498080" cy="1143000"/>
          </a:xfrm>
          <a:prstGeom prst="rect">
            <a:avLst/>
          </a:prstGeom>
          <a:noFill/>
          <a:ln>
            <a:noFill/>
          </a:ln>
          <a:effectLst/>
        </p:spPr>
        <p:txBody>
          <a:bodyPr vert="horz" wrap="square" lIns="91440" tIns="45720" rIns="91440" bIns="45720" numCol="1" spcCol="215900" anchor="ctr">
            <a:prstTxWarp prst="textNoShape">
              <a:avLst/>
            </a:prstTxWarp>
          </a:bodyPr>
          <a:lstStyle/>
          <a:p>
            <a:pPr>
              <a:defRPr lang="es-es"/>
            </a:pPr>
            <a:r>
              <a:t>Haga clic para modificar el estilo de título del patrón</a:t>
            </a:r>
            <a:endParaRPr lang="en-us"/>
          </a:p>
        </p:txBody>
      </p:sp>
      <p:sp>
        <p:nvSpPr>
          <p:cNvPr id="7" name="8 Marcador de texto"/>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6AgAAPU2AABwJgAAEAAAACYAAAAIAAAAAS8AAP//wQE="/>
              </a:ext>
            </a:extLst>
          </p:cNvSpPr>
          <p:nvPr>
            <p:ph type="body" idx="1"/>
          </p:nvPr>
        </p:nvSpPr>
        <p:spPr>
          <a:xfrm>
            <a:off x="1435735" y="1447800"/>
            <a:ext cx="7498080" cy="4800600"/>
          </a:xfrm>
          <a:prstGeom prst="rect">
            <a:avLst/>
          </a:prstGeom>
          <a:noFill/>
          <a:ln>
            <a:noFill/>
          </a:ln>
          <a:effectLst/>
        </p:spPr>
        <p:txBody>
          <a:bodyPr vert="horz" wrap="square" lIns="91440" tIns="45720" rIns="91440" bIns="45720" numCol="1" spcCol="215900" anchor="t">
            <a:prstTxWarp prst="textNoShape">
              <a:avLst/>
            </a:prstTxWarp>
          </a:body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8" name="23 Marcador de fech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gY8AAP//wQE="/>
              </a:ext>
            </a:extLst>
          </p:cNvSpPr>
          <p:nvPr>
            <p:ph type="dt" sz="half" idx="2"/>
          </p:nvPr>
        </p:nvSpPr>
        <p:spPr>
          <a:xfrm>
            <a:off x="3581400" y="6305550"/>
            <a:ext cx="2133600" cy="476250"/>
          </a:xfrm>
          <a:prstGeom prst="rect">
            <a:avLst/>
          </a:prstGeom>
          <a:noFill/>
          <a:ln>
            <a:noFill/>
          </a:ln>
          <a:effectLst/>
        </p:spPr>
        <p:txBody>
          <a:bodyPr vert="horz" wrap="square" lIns="91440" tIns="45720" rIns="91440" bIns="45720" numCol="1" spcCol="215900" anchor="b">
            <a:prstTxWarp prst="textNoShape">
              <a:avLst/>
            </a:prstTxWarp>
          </a:bodyPr>
          <a:lstStyle>
            <a:lvl1pPr algn="r">
              <a:defRPr lang="es-es" sz="1200">
                <a:solidFill>
                  <a:srgbClr val="B7AA8A"/>
                </a:solidFill>
              </a:defRPr>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fld id="{3FFCFDB7-F9D2-A90B-9C44-0F5EB30A6A5A}" type="datetime1">
              <a:t/>
            </a:fld>
          </a:p>
        </p:txBody>
      </p:sp>
      <p:sp>
        <p:nvSpPr>
          <p:cNvPr id="9" name="9 Marcador de pie de págin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gY8AAP//wQE="/>
              </a:ext>
            </a:extLst>
          </p:cNvSpPr>
          <p:nvPr>
            <p:ph type="ftr" sz="quarter" idx="3"/>
          </p:nvPr>
        </p:nvSpPr>
        <p:spPr>
          <a:xfrm>
            <a:off x="5715000" y="6305550"/>
            <a:ext cx="2895600" cy="476250"/>
          </a:xfrm>
          <a:prstGeom prst="rect">
            <a:avLst/>
          </a:prstGeom>
          <a:noFill/>
          <a:ln>
            <a:noFill/>
          </a:ln>
          <a:effectLst/>
        </p:spPr>
        <p:txBody>
          <a:bodyPr vert="horz" wrap="square" lIns="91440" tIns="45720" rIns="91440" bIns="45720" numCol="1" spcCol="215900" anchor="b">
            <a:prstTxWarp prst="textNoShape">
              <a:avLst/>
            </a:prstTxWarp>
          </a:bodyPr>
          <a:lstStyle>
            <a:lvl1pPr>
              <a:defRPr lang="es-es" sz="1200">
                <a:solidFill>
                  <a:srgbClr val="B7AA8A"/>
                </a:solidFill>
                <a:effectLst/>
              </a:defRPr>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p>
        </p:txBody>
      </p:sp>
      <p:sp>
        <p:nvSpPr>
          <p:cNvPr id="10" name="21 Marcador de número de diapositiva"/>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gY8AAP//wQE="/>
              </a:ext>
            </a:extLst>
          </p:cNvSpPr>
          <p:nvPr>
            <p:ph type="sldNum" sz="quarter" idx="4"/>
          </p:nvPr>
        </p:nvSpPr>
        <p:spPr>
          <a:xfrm>
            <a:off x="8613775" y="6305550"/>
            <a:ext cx="457200" cy="476250"/>
          </a:xfrm>
          <a:prstGeom prst="rect">
            <a:avLst/>
          </a:prstGeom>
          <a:noFill/>
          <a:ln>
            <a:noFill/>
          </a:ln>
          <a:effectLst/>
        </p:spPr>
        <p:txBody>
          <a:bodyPr vert="horz" wrap="square" lIns="91440" tIns="45720" rIns="91440" bIns="45720" numCol="1" spcCol="215900" anchor="b">
            <a:prstTxWarp prst="textNoShape">
              <a:avLst/>
            </a:prstTxWarp>
          </a:bodyPr>
          <a:lstStyle>
            <a:lvl1pPr algn="ctr">
              <a:defRPr lang="es-es" sz="1200">
                <a:solidFill>
                  <a:srgbClr val="B7AA8A"/>
                </a:solidFill>
                <a:effectLst/>
              </a:defRPr>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fld id="{3FFCFD77-39D2-A90B-9C44-CF5EB30A6A9A}" type="slidenum">
              <a:t>17</a:t>
            </a:fld>
          </a:p>
        </p:txBody>
      </p:sp>
      <p:sp>
        <p:nvSpPr>
          <p:cNvPr id="11" name="14 Rectángulo"/>
          <p:cNvSpPr>
            <a:extLst>
              <a:ext uri="smNativeData">
                <pr:smNativeData xmlns:pr="smNativeData" val="SMDATA_13_Pf8dXh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QAAAAAAAAAAAAAAAAAAAAEAAAB1cGQASwAAAMT///8AAAAAZAAAAGQAAAAAAAAAy8vLAEsAAADE////AAAAAGQAAABkAAAAAAAAABcAAAAUAAAAAAAAAAAAAAD/fwAA/38AAAAAAAAJAAAABAAAAAAAAAAMAAAAEAAAAAAAAAAAAAAAAAAAAAAAAAAeAAAAaAAAAAAAAAAAAAAAAAAAAAAAAAAAAAAAECcAABAnAAAAAAAAAAAAAAAAAAAAAAAAAAAAAAAAAAAAAAAAAAAAAD0AAAAAAAAAwMD/AAAAAABkAAAAMgAAAAAAAABkAAAAAAAAAH9/fwAKAAAAHwAAAFQAAAD///8B////AQAAAAAAAAAAAAAAAAAAAAAAAAAAAAAAAAAAAAAAAAAA////AH9/fwB1cGQAy8vLAMDA/wB/f38AAAAAAAAAAAAAAAAAAAAAAAAAAAAhAAAAGAAAABQAAAA+BgAAAAAAALIGAAAwKgAAEAAAACYAAAAIAAAA//////////8="/>
              </a:ext>
            </a:extLst>
          </p:cNvSpPr>
          <p:nvPr/>
        </p:nvSpPr>
        <p:spPr>
          <a:xfrm>
            <a:off x="1014730" y="0"/>
            <a:ext cx="73660" cy="6858000"/>
          </a:xfrm>
          <a:prstGeom prst="rect">
            <a:avLst/>
          </a:prstGeom>
          <a:solidFill>
            <a:schemeClr val="bg1"/>
          </a:solidFill>
          <a:ln>
            <a:noFill/>
          </a:ln>
          <a:effectLst>
            <a:outerShdw blurRad="38735" dist="38100" dir="10800000" algn="tl">
              <a:srgbClr val="757064">
                <a:alpha val="25000"/>
              </a:srgbClr>
            </a:outerShdw>
          </a:effectLst>
        </p:spPr>
        <p:txBody>
          <a:bodyPr vert="horz" wrap="square" lIns="91440" tIns="45720" rIns="91440" bIns="45720" numCol="1" spcCol="215900" anchor="ctr"/>
          <a:lstStyle/>
          <a:p>
            <a:pPr algn="ctr">
              <a:defRPr lang="es-es">
                <a:solidFill>
                  <a:srgbClr val="FFFFFF"/>
                </a:solidFill>
                <a:latin typeface="Gill Sans MT" pitchFamily="0" charset="0"/>
                <a:ea typeface="Gill Sans MT" pitchFamily="0" charset="0"/>
                <a:cs typeface="Gill Sans MT" pitchFamily="0" charset="0"/>
              </a:defRPr>
            </a:pPr>
            <a:endParaRPr lang="en-us"/>
          </a:p>
        </p:txBody>
      </p:sp>
    </p:spTree>
  </p:cSld>
  <p:clrMap bg1="lt1" tx1="dk1" bg2="lt2" tx2="dk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marL="0" marR="0" indent="0" algn="l" defTabSz="914400">
        <a:lnSpc>
          <a:spcPct val="100000"/>
        </a:lnSpc>
        <a:spcBef>
          <a:spcPts val="0"/>
        </a:spcBef>
        <a:spcAft>
          <a:spcPts val="0"/>
        </a:spcAft>
        <a:buNone/>
        <a:tabLst/>
        <a:defRPr lang="es-es" sz="4300" b="0" i="0" u="none" strike="noStrike" kern="1" spc="0" baseline="0">
          <a:solidFill>
            <a:srgbClr val="562314"/>
          </a:solidFill>
          <a:effectLst>
            <a:outerShdw dist="63500" dir="3600000" algn="tl" rotWithShape="0">
              <a:srgbClr val="000000">
                <a:alpha val="40000"/>
              </a:srgbClr>
            </a:outerShdw>
          </a:effectLst>
          <a:latin typeface="Gill Sans MT" pitchFamily="0" charset="0"/>
          <a:ea typeface="Gill Sans MT" pitchFamily="0" charset="0"/>
          <a:cs typeface="Gill Sans MT" pitchFamily="0" charset="0"/>
        </a:defRPr>
      </a:lvl1pPr>
      <a:lvl2pPr marL="4572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2pPr>
      <a:lvl3pPr marL="9144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3pPr>
      <a:lvl4pPr marL="13716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4pPr>
      <a:lvl5pPr marL="18288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5pPr>
      <a:lvl6pPr marL="22860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6pPr>
      <a:lvl7pPr marL="27432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7pPr>
      <a:lvl8pPr marL="32004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8pPr>
      <a:lvl9pPr marL="36576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9pPr>
    </p:titleStyle>
    <p:bodyStyle>
      <a:lvl1pPr marL="365760" marR="0" indent="-283210" algn="l" defTabSz="914400">
        <a:lnSpc>
          <a:spcPct val="100000"/>
        </a:lnSpc>
        <a:spcBef>
          <a:spcPts val="600"/>
        </a:spcBef>
        <a:spcAft>
          <a:spcPts val="0"/>
        </a:spcAft>
        <a:buClr>
          <a:schemeClr val="accent1"/>
        </a:buClr>
        <a:buSzPts val="2560"/>
        <a:buFont typeface="Wingdings 2" pitchFamily="0" charset="0"/>
        <a:buChar char=""/>
        <a:tabLst/>
        <a:defRPr lang="es-es" sz="3200" b="0" i="0" u="none" strike="noStrike" kern="1" spc="0" baseline="0">
          <a:solidFill>
            <a:schemeClr val="tx1"/>
          </a:solidFill>
          <a:effectLst/>
          <a:latin typeface="Gill Sans MT" pitchFamily="0" charset="0"/>
          <a:ea typeface="Gill Sans MT" pitchFamily="0" charset="0"/>
          <a:cs typeface="Gill Sans MT" pitchFamily="0" charset="0"/>
        </a:defRPr>
      </a:lvl1pPr>
      <a:lvl2pPr marL="640080" marR="0" indent="-237490" algn="l" defTabSz="914400">
        <a:lnSpc>
          <a:spcPct val="100000"/>
        </a:lnSpc>
        <a:spcBef>
          <a:spcPts val="550"/>
        </a:spcBef>
        <a:spcAft>
          <a:spcPts val="0"/>
        </a:spcAft>
        <a:buClr>
          <a:schemeClr val="accent1"/>
        </a:buClr>
        <a:buSzTx/>
        <a:buFont typeface="Verdana" pitchFamily="2" charset="0"/>
        <a:buChar char="◦"/>
        <a:tabLst/>
        <a:defRPr lang="es-es" sz="2800" b="0" i="0" u="none" strike="noStrike" kern="1" spc="0" baseline="0">
          <a:solidFill>
            <a:schemeClr val="tx1"/>
          </a:solidFill>
          <a:effectLst/>
          <a:latin typeface="Gill Sans MT" pitchFamily="0" charset="0"/>
          <a:ea typeface="Gill Sans MT" pitchFamily="0" charset="0"/>
          <a:cs typeface="Gill Sans MT" pitchFamily="0" charset="0"/>
        </a:defRPr>
      </a:lvl2pPr>
      <a:lvl3pPr marL="887095" marR="0" indent="-228600" algn="l" defTabSz="914400">
        <a:lnSpc>
          <a:spcPct val="100000"/>
        </a:lnSpc>
        <a:spcBef>
          <a:spcPts val="575"/>
        </a:spcBef>
        <a:spcAft>
          <a:spcPts val="0"/>
        </a:spcAft>
        <a:buClr>
          <a:schemeClr val="accent2"/>
        </a:buClr>
        <a:buSzTx/>
        <a:buFont typeface="Wingdings 2" pitchFamily="0" charset="0"/>
        <a:buChar char=""/>
        <a:tabLst/>
        <a:defRPr lang="es-es" sz="2400" b="0" i="0" u="none" strike="noStrike" kern="1" spc="0" baseline="0">
          <a:solidFill>
            <a:schemeClr val="tx1"/>
          </a:solidFill>
          <a:effectLst/>
          <a:latin typeface="Gill Sans MT" pitchFamily="0" charset="0"/>
          <a:ea typeface="Gill Sans MT" pitchFamily="0" charset="0"/>
          <a:cs typeface="Gill Sans MT" pitchFamily="0" charset="0"/>
        </a:defRPr>
      </a:lvl3pPr>
      <a:lvl4pPr marL="1097280" marR="0" indent="-173990" algn="l" defTabSz="914400">
        <a:lnSpc>
          <a:spcPct val="100000"/>
        </a:lnSpc>
        <a:spcBef>
          <a:spcPts val="480"/>
        </a:spcBef>
        <a:spcAft>
          <a:spcPts val="0"/>
        </a:spcAft>
        <a:buClr>
          <a:schemeClr val="accent3"/>
        </a:buClr>
        <a:buSzTx/>
        <a:buFont typeface="Wingdings 2" pitchFamily="0" charset="0"/>
        <a:buChar char=""/>
        <a:tabLst/>
        <a:defRPr lang="es-es" sz="2000" b="0" i="0" u="none" strike="noStrike" kern="1" spc="0" baseline="0">
          <a:solidFill>
            <a:schemeClr val="tx1"/>
          </a:solidFill>
          <a:effectLst/>
          <a:latin typeface="Gill Sans MT" pitchFamily="0" charset="0"/>
          <a:ea typeface="Gill Sans MT" pitchFamily="0" charset="0"/>
          <a:cs typeface="Gill Sans MT" pitchFamily="0" charset="0"/>
        </a:defRPr>
      </a:lvl4pPr>
      <a:lvl5pPr marL="1298575" marR="0" indent="-182880" algn="l" defTabSz="914400">
        <a:lnSpc>
          <a:spcPct val="100000"/>
        </a:lnSpc>
        <a:spcBef>
          <a:spcPts val="480"/>
        </a:spcBef>
        <a:spcAft>
          <a:spcPts val="0"/>
        </a:spcAft>
        <a:buClr>
          <a:schemeClr val="accent4"/>
        </a:buClr>
        <a:buSzTx/>
        <a:buFont typeface="Wingdings 2" pitchFamily="0" charset="0"/>
        <a:buChar char=""/>
        <a:tabLst/>
        <a:defRPr lang="es-es" sz="2000" b="0" i="0" u="none" strike="noStrike" kern="1" spc="0" baseline="0">
          <a:solidFill>
            <a:schemeClr val="tx1"/>
          </a:solidFill>
          <a:effectLst/>
          <a:latin typeface="Gill Sans MT" pitchFamily="0" charset="0"/>
          <a:ea typeface="Gill Sans MT" pitchFamily="0" charset="0"/>
          <a:cs typeface="Gill Sans MT" pitchFamily="0" charset="0"/>
        </a:defRPr>
      </a:lvl5pPr>
      <a:lvl6pPr marL="1508760" marR="0" indent="-182880" algn="l" defTabSz="914400">
        <a:lnSpc>
          <a:spcPct val="100000"/>
        </a:lnSpc>
        <a:spcBef>
          <a:spcPts val="0"/>
        </a:spcBef>
        <a:spcAft>
          <a:spcPts val="0"/>
        </a:spcAft>
        <a:buClr>
          <a:schemeClr val="accent5"/>
        </a:buClr>
        <a:buSzTx/>
        <a:buFont typeface="Wingdings 2" pitchFamily="0" charset="0"/>
        <a:buChar char=""/>
        <a:tabLst/>
        <a:defRPr lang="es-es" sz="2000" b="0" i="0" u="none" strike="noStrike" kern="1" spc="0" baseline="0">
          <a:solidFill>
            <a:schemeClr val="tx1"/>
          </a:solidFill>
          <a:effectLst/>
          <a:latin typeface="Gill Sans MT" pitchFamily="0" charset="0"/>
          <a:ea typeface="Gill Sans MT" pitchFamily="0" charset="0"/>
          <a:cs typeface="Gill Sans MT" pitchFamily="0" charset="0"/>
        </a:defRPr>
      </a:lvl6pPr>
      <a:lvl7pPr marL="1718945" marR="0" indent="-182880" algn="l" defTabSz="914400">
        <a:lnSpc>
          <a:spcPct val="100000"/>
        </a:lnSpc>
        <a:spcBef>
          <a:spcPts val="0"/>
        </a:spcBef>
        <a:spcAft>
          <a:spcPts val="0"/>
        </a:spcAft>
        <a:buClr>
          <a:schemeClr val="accent6"/>
        </a:buClr>
        <a:buSzTx/>
        <a:buFont typeface="Wingdings 2" pitchFamily="0" charset="0"/>
        <a:buChar char=""/>
        <a:tabLst/>
        <a:defRPr lang="es-es" sz="2000" b="0" i="0" u="none" strike="noStrike" kern="1" spc="0" baseline="0">
          <a:solidFill>
            <a:schemeClr val="tx1"/>
          </a:solidFill>
          <a:effectLst/>
          <a:latin typeface="Gill Sans MT" pitchFamily="0" charset="0"/>
          <a:ea typeface="Gill Sans MT" pitchFamily="0" charset="0"/>
          <a:cs typeface="Gill Sans MT" pitchFamily="0" charset="0"/>
        </a:defRPr>
      </a:lvl7pPr>
      <a:lvl8pPr marL="1920240" marR="0" indent="-182880" algn="l" defTabSz="914400">
        <a:lnSpc>
          <a:spcPct val="100000"/>
        </a:lnSpc>
        <a:spcBef>
          <a:spcPts val="0"/>
        </a:spcBef>
        <a:spcAft>
          <a:spcPts val="0"/>
        </a:spcAft>
        <a:buClr>
          <a:schemeClr val="accent6"/>
        </a:buClr>
        <a:buSzTx/>
        <a:buFont typeface="Wingdings 2" pitchFamily="0" charset="0"/>
        <a:buChar char=""/>
        <a:tabLst/>
        <a:defRPr lang="es-es" sz="2000" b="0" i="0" u="none" strike="noStrike" kern="1" spc="0" baseline="0">
          <a:solidFill>
            <a:schemeClr val="tx1"/>
          </a:solidFill>
          <a:effectLst/>
          <a:latin typeface="Gill Sans MT" pitchFamily="0" charset="0"/>
          <a:ea typeface="Gill Sans MT" pitchFamily="0" charset="0"/>
          <a:cs typeface="Gill Sans MT" pitchFamily="0" charset="0"/>
        </a:defRPr>
      </a:lvl8pPr>
      <a:lvl9pPr marL="2130425" marR="0" indent="-182880" algn="l" defTabSz="914400">
        <a:lnSpc>
          <a:spcPct val="100000"/>
        </a:lnSpc>
        <a:spcBef>
          <a:spcPts val="0"/>
        </a:spcBef>
        <a:spcAft>
          <a:spcPts val="0"/>
        </a:spcAft>
        <a:buClr>
          <a:schemeClr val="accent6"/>
        </a:buClr>
        <a:buSzTx/>
        <a:buFont typeface="Wingdings 2" pitchFamily="0" charset="0"/>
        <a:buChar char=""/>
        <a:tabLst/>
        <a:defRPr lang="es-es" sz="2000" b="0" i="0" u="none" strike="noStrike" kern="1" spc="0" baseline="0">
          <a:solidFill>
            <a:schemeClr val="tx1"/>
          </a:solidFill>
          <a:effectLst/>
          <a:latin typeface="Gill Sans MT" pitchFamily="0" charset="0"/>
          <a:ea typeface="Gill Sans MT" pitchFamily="0" charset="0"/>
          <a:cs typeface="Gill Sans MT" pitchFamily="0" charset="0"/>
        </a:defRPr>
      </a:lvl9pPr>
    </p:bodyStyle>
    <p:otherStyle>
      <a:lvl1pPr marL="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1pPr>
      <a:lvl2pPr marL="4572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2pPr>
      <a:lvl3pPr marL="9144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3pPr>
      <a:lvl4pPr marL="13716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4pPr>
      <a:lvl5pPr marL="18288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5pPr>
      <a:lvl6pPr marL="22860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6pPr>
      <a:lvl7pPr marL="27432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7pPr>
      <a:lvl8pPr marL="32004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8pPr>
      <a:lvl9pPr marL="36576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tnassoft.com/2016/12/02/introduccion-a-la-poo-en-javascript-moderno-las-nuevas-clases-en-es6/" TargetMode="External"/></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Pf8d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CDEQAA9xkAAPkoAAD/IAAAEAAAACYAAAAIAAAAASAAAAAAAAA="/>
              </a:ext>
            </a:extLst>
          </p:cNvSpPr>
          <p:nvPr>
            <p:ph type="title"/>
          </p:nvPr>
        </p:nvSpPr>
        <p:spPr>
          <a:xfrm>
            <a:off x="2846705" y="4220845"/>
            <a:ext cx="3813810" cy="1143000"/>
          </a:xfrm>
        </p:spPr>
        <p:txBody>
          <a:bodyPr vert="horz" wrap="square" lIns="91440" tIns="45720" rIns="91440" bIns="45720" numCol="1" spcCol="215900" anchor="ctr">
            <a:prstTxWarp prst="textNoShape">
              <a:avLst/>
            </a:prstTxWarp>
          </a:bodyPr>
          <a:lstStyle/>
          <a:p>
            <a:pPr>
              <a:defRPr lang="es-es"/>
            </a:pPr>
            <a:r>
              <a:rPr lang="es-es" sz="3960"/>
              <a:t>Clases y Objetos</a:t>
            </a:r>
            <a:endParaRPr lang="es-es" sz="3960"/>
          </a:p>
        </p:txBody>
      </p:sp>
      <p:pic>
        <p:nvPicPr>
          <p:cNvPr id="3" name="Picture 2" descr="Resultado de imagen de js logo oficial"/>
          <p:cNvPicPr>
            <a:picLocks noChangeAspect="1"/>
            <a:extLst>
              <a:ext uri="smNativeData">
                <pr:smNativeData xmlns:pr="smNativeData" val="SMDATA_15_Pf8dXhMAAAAlAAAAEQAAAC0AAAAAkAAAAEgAAACQAAAASAAAAAAAAAAAAAAAAAAAAAEAAABQAAAAAAAAAAAA4D8AAAAAAADgPwAAAAAAAOA/AAAAAAAA4D8AAAAAAADgPwAAAAAAAOA/AAAAAAAA4D8AAAAAAADgPwAAAAAAAOA/AAAAAAAA4D8CAAAAjAAAAAAAAAAAAAAAOJGn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OJGnBf///wEAAAAAAAAAAAAAAAAAAAAAAAAAAAAAAAAAAAAAAAAAAAAAAAJ/f38A597JA8zMzADAwP8Af39/AAAAAAAAAAAAAAAAAP///wAAAAAAIQAAABgAAAAUAAAAYRIAADEIAACfJwAA6RkAABAAAAAmAAAACAAAAP//////////"/>
              </a:ext>
            </a:extLst>
          </p:cNvPicPr>
          <p:nvPr/>
        </p:nvPicPr>
        <p:blipFill>
          <a:blip r:embed="rId2"/>
          <a:stretch>
            <a:fillRect/>
          </a:stretch>
        </p:blipFill>
        <p:spPr>
          <a:xfrm>
            <a:off x="2987675" y="1331595"/>
            <a:ext cx="3453130" cy="2880360"/>
          </a:xfrm>
          <a:prstGeom prst="rect">
            <a:avLst/>
          </a:prstGeom>
          <a:noFill/>
          <a:ln>
            <a:noFill/>
          </a:ln>
          <a:effectLst/>
        </p:spPr>
      </p:pic>
      <p:sp>
        <p:nvSpPr>
          <p:cNvPr id="4" name="Marcador de número de diapositiva 2"/>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CF787-C9D2-A901-9C44-3F54B90A6A6A}" type="slidenum">
              <a:t>1</a:t>
            </a:fld>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f8d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CJlcy0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uAAAAPU2AACBBQAAEAAAACYAAAAIAAAAAQAAAAAAAAA="/>
              </a:ext>
            </a:extLst>
          </p:cNvSpPr>
          <p:nvPr>
            <p:ph type="title"/>
          </p:nvPr>
        </p:nvSpPr>
        <p:spPr>
          <a:xfrm>
            <a:off x="1115695" y="116840"/>
            <a:ext cx="7818120" cy="777875"/>
          </a:xfrm>
        </p:spPr>
        <p:txBody>
          <a:bodyPr/>
          <a:lstStyle/>
          <a:p>
            <a:pPr>
              <a:defRPr lang="es-es"/>
            </a:pPr>
            <a:r>
              <a:t>Definición de objetos literales</a:t>
            </a:r>
          </a:p>
        </p:txBody>
      </p:sp>
      <p:sp>
        <p:nvSpPr>
          <p:cNvPr id="3" name="Marcador de contenido 2"/>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DwvcDo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ZBwAArAUAAPk1AACWKAAAAAAAACYAAAAIAAAAASAAAAAAAAA="/>
              </a:ext>
            </a:extLst>
          </p:cNvSpPr>
          <p:nvPr>
            <p:ph type="body" idx="1"/>
          </p:nvPr>
        </p:nvSpPr>
        <p:spPr>
          <a:xfrm>
            <a:off x="1275715" y="922020"/>
            <a:ext cx="7498080" cy="5675630"/>
          </a:xfrm>
        </p:spPr>
        <p:txBody>
          <a:bodyPr vert="horz" wrap="square" lIns="91440" tIns="45720" rIns="91440" bIns="45720" numCol="1" spcCol="215900" anchor="t">
            <a:prstTxWarp prst="textNoShape">
              <a:avLst/>
            </a:prstTxWarp>
          </a:bodyPr>
          <a:lstStyle/>
          <a:p>
            <a:pPr>
              <a:defRPr lang="es-es" sz="1200"/>
            </a:pPr>
            <a:r>
              <a:t>Para referirnos desde JavaScript a una propiedad del objeto </a:t>
            </a:r>
            <a:r>
              <a:rPr lang="es-es" b="1"/>
              <a:t>avion</a:t>
            </a:r>
            <a:r>
              <a:t> podríamos hacerlo, también, de dos formas:</a:t>
            </a:r>
          </a:p>
          <a:p>
            <a:pPr marL="82550" indent="0">
              <a:buNone/>
              <a:defRPr lang="es-es" sz="1200"/>
            </a:pPr>
            <a:r>
              <a:rPr lang="es-es">
                <a:latin typeface="Courier New" pitchFamily="3" charset="0"/>
                <a:ea typeface="Gill Sans MT" pitchFamily="0" charset="0"/>
                <a:cs typeface="Courier New" pitchFamily="3" charset="0"/>
              </a:rPr>
              <a:t>//Forma 1 (a través de su propiedad)</a:t>
            </a:r>
            <a:endParaRPr lang="es-es">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  document.write(avion.marca);</a:t>
            </a:r>
            <a:endParaRPr lang="es-es">
              <a:latin typeface="Courier New" pitchFamily="3" charset="0"/>
              <a:ea typeface="Gill Sans MT" pitchFamily="0" charset="0"/>
              <a:cs typeface="Courier New" pitchFamily="3" charset="0"/>
            </a:endParaRPr>
          </a:p>
          <a:p>
            <a:pPr>
              <a:defRPr lang="es-es" sz="1200"/>
            </a:pPr>
            <a:endParaRPr lang="es-es">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//Forma 2</a:t>
            </a:r>
            <a:endParaRPr lang="es-es">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  document.write(avion["modelo"]); //usando el nombre de la propiedad como índice</a:t>
            </a:r>
            <a:endParaRPr lang="es-es">
              <a:latin typeface="Courier New" pitchFamily="3" charset="0"/>
              <a:ea typeface="Gill Sans MT" pitchFamily="0" charset="0"/>
              <a:cs typeface="Courier New" pitchFamily="3" charset="0"/>
            </a:endParaRPr>
          </a:p>
          <a:p>
            <a:pPr marL="82550" indent="0">
              <a:buNone/>
              <a:defRPr lang="es-es" sz="1200"/>
            </a:pPr>
            <a:r>
              <a:t>Incluso podríamos tener un conjunto de objetos literales simplemente creando un array que contenga en cada posición una definición de un objeto literal. El siguiente ejemplo es una muestra de ello:</a:t>
            </a:r>
          </a:p>
          <a:p>
            <a:pPr marL="82550" indent="0">
              <a:buNone/>
              <a:defRPr lang="es-es" sz="1200"/>
            </a:pPr>
            <a:endParaRPr lang="es-es">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var datos=[</a:t>
            </a:r>
            <a:endParaRPr lang="es-es">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  {"id":"10","nombrecentro":"IES As Fontiñas","localidad":"Santiago","provincia":"A Coruña"},</a:t>
            </a:r>
            <a:endParaRPr lang="es-es">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  {"id":"9","nombrecentro":"IES A Carballeira","localidad":"Ourense","provincia":"Ourense"},</a:t>
            </a:r>
            <a:endParaRPr lang="es-es">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  {"id":"4","nombrecentro":"IES de Teis","localidad":"Vigo","provincia":"Pontevedra"},</a:t>
            </a:r>
            <a:endParaRPr lang="es-es">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{"id":“27","nombrecentro":"IES A Pinguela","localidad":“Monforte","provincia":“Lugo"}];</a:t>
            </a:r>
            <a:endParaRPr lang="es-es">
              <a:latin typeface="Courier New" pitchFamily="3" charset="0"/>
              <a:ea typeface="Gill Sans MT" pitchFamily="0" charset="0"/>
              <a:cs typeface="Courier New" pitchFamily="3" charset="0"/>
            </a:endParaRPr>
          </a:p>
          <a:p>
            <a:pPr marL="82550" indent="0">
              <a:buNone/>
              <a:defRPr lang="es-es" sz="1200"/>
            </a:pPr>
            <a:endParaRPr lang="es-es">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for (var i=0; i&lt; datos.length; i++){</a:t>
            </a:r>
            <a:endParaRPr lang="es-es">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  document.write("El centro "+datos[i].nombrecentro+" con ID nº "+datos[i].id + " está en ");</a:t>
            </a:r>
            <a:endParaRPr lang="es-es">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  document.write(datos[i].localidad+" en la provincia de " +datos[i].provincia+"&lt;br/&gt;");</a:t>
            </a:r>
            <a:endParaRPr lang="es-es">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a:t>
            </a:r>
            <a:endParaRPr lang="es-es">
              <a:latin typeface="Courier New" pitchFamily="3" charset="0"/>
              <a:ea typeface="Gill Sans MT" pitchFamily="0" charset="0"/>
              <a:cs typeface="Courier New" pitchFamily="3" charset="0"/>
            </a:endParaRPr>
          </a:p>
          <a:p>
            <a:pPr marL="82550" indent="0">
              <a:buNone/>
              <a:defRPr lang="es-es" sz="1200"/>
            </a:pPr>
            <a:endParaRPr lang="es-es">
              <a:latin typeface="Courier New" pitchFamily="3" charset="0"/>
              <a:ea typeface="Gill Sans MT" pitchFamily="0" charset="0"/>
              <a:cs typeface="Courier New" pitchFamily="3" charset="0"/>
            </a:endParaRPr>
          </a:p>
          <a:p>
            <a:pPr>
              <a:defRPr lang="es-es" sz="1200"/>
            </a:pPr>
          </a:p>
        </p:txBody>
      </p:sp>
      <p:sp>
        <p:nvSpPr>
          <p:cNvPr id="4" name="Marcador de número de diapositiva 3"/>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HR5cGU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CAD33-7DD2-A95B-9C44-8B0EE30A6ADE}" type="slidenum">
              <a:t>10</a:t>
            </a:fld>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f8d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DkwMj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ABwAAKQEAAPU2AAAQBQAAEAAAACYAAAAIAAAAASAAAAAAAAA="/>
              </a:ext>
            </a:extLst>
          </p:cNvSpPr>
          <p:nvPr>
            <p:ph type="title"/>
          </p:nvPr>
        </p:nvSpPr>
        <p:spPr>
          <a:xfrm>
            <a:off x="1259840" y="188595"/>
            <a:ext cx="7673975" cy="634365"/>
          </a:xfrm>
        </p:spPr>
        <p:txBody>
          <a:bodyPr vert="horz" wrap="square" lIns="91440" tIns="45720" rIns="91440" bIns="45720" numCol="1" spcCol="215900" anchor="ctr">
            <a:prstTxWarp prst="textNoShape">
              <a:avLst/>
            </a:prstTxWarp>
          </a:bodyPr>
          <a:lstStyle/>
          <a:p>
            <a:pPr>
              <a:defRPr lang="es-es"/>
            </a:pPr>
            <a:r>
              <a:t>Clases JS</a:t>
            </a:r>
          </a:p>
        </p:txBody>
      </p:sp>
      <p:sp>
        <p:nvSpPr>
          <p:cNvPr id="3" name="Marcador de contenido 2"/>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Dp0Pi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ABwAACAYAAPU2AACWKAAAAAAAACYAAAAIAAAAASAAAAAAAAA="/>
              </a:ext>
            </a:extLst>
          </p:cNvSpPr>
          <p:nvPr>
            <p:ph type="body" idx="1"/>
          </p:nvPr>
        </p:nvSpPr>
        <p:spPr>
          <a:xfrm>
            <a:off x="1259840" y="980440"/>
            <a:ext cx="7673975" cy="5617210"/>
          </a:xfrm>
        </p:spPr>
        <p:txBody>
          <a:bodyPr vert="horz" wrap="square" lIns="91440" tIns="45720" rIns="91440" bIns="45720" numCol="1" spcCol="215900" anchor="t">
            <a:prstTxWarp prst="textNoShape">
              <a:avLst/>
            </a:prstTxWarp>
          </a:bodyPr>
          <a:lstStyle/>
          <a:p>
            <a:pPr>
              <a:defRPr lang="es-es" sz="1400"/>
            </a:pPr>
            <a:r>
              <a:t>Declaración. Se emplea la palabra reservada “class”</a:t>
            </a:r>
          </a:p>
          <a:p>
            <a:pPr marL="82550" indent="0">
              <a:buNone/>
              <a:defRPr lang="es-es" sz="1400"/>
            </a:pPr>
            <a:r>
              <a:rPr lang="es-es">
                <a:latin typeface="Courier New" pitchFamily="3" charset="0"/>
                <a:ea typeface="Gill Sans MT" pitchFamily="0" charset="0"/>
                <a:cs typeface="Courier New" pitchFamily="3" charset="0"/>
              </a:rPr>
              <a:t>class persona {</a:t>
            </a:r>
            <a:endParaRPr lang="es-es">
              <a:latin typeface="Courier New" pitchFamily="3" charset="0"/>
              <a:ea typeface="Gill Sans MT" pitchFamily="0" charset="0"/>
              <a:cs typeface="Courier New" pitchFamily="3" charset="0"/>
            </a:endParaRPr>
          </a:p>
          <a:p>
            <a:pPr lvl="1" marL="356870" indent="0">
              <a:buNone/>
              <a:defRPr lang="es-es" sz="1400"/>
            </a:pPr>
            <a:r>
              <a:rPr lang="es-es">
                <a:latin typeface="Courier New" pitchFamily="3" charset="0"/>
                <a:ea typeface="Gill Sans MT" pitchFamily="0" charset="0"/>
                <a:cs typeface="Courier New" pitchFamily="3" charset="0"/>
              </a:rPr>
              <a:t>//aquí se definen el constructor, métodos get, set, etc..</a:t>
            </a:r>
            <a:endParaRPr lang="es-es">
              <a:latin typeface="Courier New" pitchFamily="3" charset="0"/>
              <a:ea typeface="Gill Sans MT" pitchFamily="0" charset="0"/>
              <a:cs typeface="Courier New" pitchFamily="3" charset="0"/>
            </a:endParaRPr>
          </a:p>
          <a:p>
            <a:pPr marL="82550" indent="0">
              <a:buNone/>
              <a:defRPr lang="es-es" sz="1400"/>
            </a:pPr>
            <a:r>
              <a:rPr lang="es-es">
                <a:latin typeface="Courier New" pitchFamily="3" charset="0"/>
                <a:ea typeface="Gill Sans MT" pitchFamily="0" charset="0"/>
                <a:cs typeface="Courier New" pitchFamily="3" charset="0"/>
              </a:rPr>
              <a:t>}</a:t>
            </a:r>
            <a:endParaRPr lang="es-es">
              <a:latin typeface="Courier New" pitchFamily="3" charset="0"/>
              <a:ea typeface="Gill Sans MT" pitchFamily="0" charset="0"/>
              <a:cs typeface="Courier New" pitchFamily="3" charset="0"/>
            </a:endParaRPr>
          </a:p>
          <a:p>
            <a:pPr>
              <a:defRPr lang="es-es" sz="1400"/>
            </a:pPr>
            <a:r>
              <a:t>El constructor es un método especial que inicializa una instancia de la clase. En JavaScript sólo puede haber un constructor (no existe el concepto de sobrecarga como en otros lenguajes de programación). Ejemplo:</a:t>
            </a:r>
          </a:p>
          <a:p>
            <a:pPr marL="82550" indent="0">
              <a:buNone/>
              <a:defRPr lang="es-es" sz="1400"/>
            </a:pPr>
            <a:r>
              <a:rPr lang="es-es" b="1">
                <a:solidFill>
                  <a:srgbClr val="FF0000"/>
                </a:solidFill>
                <a:latin typeface="Courier New" pitchFamily="3" charset="0"/>
                <a:ea typeface="Gill Sans MT" pitchFamily="0" charset="0"/>
                <a:cs typeface="Courier New" pitchFamily="3" charset="0"/>
              </a:rPr>
              <a:t>class persona {</a:t>
            </a:r>
            <a:endParaRPr lang="es-es" b="1">
              <a:solidFill>
                <a:srgbClr val="FF0000"/>
              </a:solidFill>
              <a:latin typeface="Courier New" pitchFamily="3" charset="0"/>
              <a:ea typeface="Gill Sans MT" pitchFamily="0" charset="0"/>
              <a:cs typeface="Courier New" pitchFamily="3" charset="0"/>
            </a:endParaRPr>
          </a:p>
          <a:p>
            <a:pPr lvl="1" marL="402590" indent="0">
              <a:buNone/>
              <a:defRPr lang="es-es" sz="1400"/>
            </a:pPr>
            <a:r>
              <a:rPr lang="es-es" b="1">
                <a:solidFill>
                  <a:srgbClr val="FF0000"/>
                </a:solidFill>
                <a:latin typeface="Courier New" pitchFamily="3" charset="0"/>
                <a:ea typeface="Gill Sans MT" pitchFamily="0" charset="0"/>
                <a:cs typeface="Courier New" pitchFamily="3" charset="0"/>
              </a:rPr>
              <a:t>constructor(nombre,apellidos,edad = 0){</a:t>
            </a:r>
            <a:endParaRPr lang="es-es" b="1">
              <a:solidFill>
                <a:srgbClr val="FF0000"/>
              </a:solidFill>
              <a:latin typeface="Courier New" pitchFamily="3" charset="0"/>
              <a:ea typeface="Gill Sans MT" pitchFamily="0" charset="0"/>
              <a:cs typeface="Courier New" pitchFamily="3" charset="0"/>
            </a:endParaRPr>
          </a:p>
          <a:p>
            <a:pPr lvl="1" marL="402590" indent="0">
              <a:buNone/>
              <a:defRPr lang="es-es" sz="1400"/>
            </a:pPr>
            <a:r>
              <a:rPr lang="es-es" b="1">
                <a:solidFill>
                  <a:srgbClr val="FF0000"/>
                </a:solidFill>
                <a:latin typeface="Courier New" pitchFamily="3" charset="0"/>
                <a:ea typeface="Gill Sans MT" pitchFamily="0" charset="0"/>
                <a:cs typeface="Courier New" pitchFamily="3" charset="0"/>
              </a:rPr>
              <a:t>	this._nombre =nombre;</a:t>
            </a:r>
            <a:endParaRPr lang="es-es" b="1">
              <a:solidFill>
                <a:srgbClr val="FF0000"/>
              </a:solidFill>
              <a:latin typeface="Courier New" pitchFamily="3" charset="0"/>
              <a:ea typeface="Gill Sans MT" pitchFamily="0" charset="0"/>
              <a:cs typeface="Courier New" pitchFamily="3" charset="0"/>
            </a:endParaRPr>
          </a:p>
          <a:p>
            <a:pPr lvl="1" marL="402590" indent="0">
              <a:buNone/>
              <a:defRPr lang="es-es" sz="1400"/>
            </a:pPr>
            <a:r>
              <a:rPr lang="es-es" b="1">
                <a:solidFill>
                  <a:srgbClr val="FF0000"/>
                </a:solidFill>
                <a:latin typeface="Courier New" pitchFamily="3" charset="0"/>
                <a:ea typeface="Gill Sans MT" pitchFamily="0" charset="0"/>
                <a:cs typeface="Courier New" pitchFamily="3" charset="0"/>
              </a:rPr>
              <a:t>	this._apellidos = apellidos;</a:t>
            </a:r>
            <a:endParaRPr lang="es-es" b="1">
              <a:solidFill>
                <a:srgbClr val="FF0000"/>
              </a:solidFill>
              <a:latin typeface="Courier New" pitchFamily="3" charset="0"/>
              <a:ea typeface="Gill Sans MT" pitchFamily="0" charset="0"/>
              <a:cs typeface="Courier New" pitchFamily="3" charset="0"/>
            </a:endParaRPr>
          </a:p>
          <a:p>
            <a:pPr lvl="1" marL="402590" indent="0">
              <a:buNone/>
              <a:defRPr lang="es-es" sz="1400"/>
            </a:pPr>
            <a:r>
              <a:rPr lang="es-es" b="1">
                <a:solidFill>
                  <a:srgbClr val="FF0000"/>
                </a:solidFill>
                <a:latin typeface="Courier New" pitchFamily="3" charset="0"/>
                <a:ea typeface="Gill Sans MT" pitchFamily="0" charset="0"/>
                <a:cs typeface="Courier New" pitchFamily="3" charset="0"/>
              </a:rPr>
              <a:t>	this._edad = edad;</a:t>
            </a:r>
            <a:endParaRPr lang="es-es" b="1">
              <a:solidFill>
                <a:srgbClr val="FF0000"/>
              </a:solidFill>
              <a:latin typeface="Courier New" pitchFamily="3" charset="0"/>
              <a:ea typeface="Gill Sans MT" pitchFamily="0" charset="0"/>
              <a:cs typeface="Courier New" pitchFamily="3" charset="0"/>
            </a:endParaRPr>
          </a:p>
          <a:p>
            <a:pPr lvl="1" marL="402590" indent="0">
              <a:buNone/>
              <a:defRPr lang="es-es" sz="1400"/>
            </a:pPr>
            <a:r>
              <a:rPr lang="es-es" b="1">
                <a:solidFill>
                  <a:srgbClr val="FF0000"/>
                </a:solidFill>
                <a:latin typeface="Courier New" pitchFamily="3" charset="0"/>
                <a:ea typeface="Gill Sans MT" pitchFamily="0" charset="0"/>
                <a:cs typeface="Courier New" pitchFamily="3" charset="0"/>
              </a:rPr>
              <a:t>}</a:t>
            </a:r>
            <a:endParaRPr lang="es-es" b="1">
              <a:solidFill>
                <a:srgbClr val="FF0000"/>
              </a:solidFill>
              <a:latin typeface="Courier New" pitchFamily="3" charset="0"/>
              <a:ea typeface="Gill Sans MT" pitchFamily="0" charset="0"/>
              <a:cs typeface="Courier New" pitchFamily="3" charset="0"/>
            </a:endParaRPr>
          </a:p>
          <a:p>
            <a:pPr marL="82550" indent="0">
              <a:buNone/>
              <a:defRPr lang="es-es" sz="1400"/>
            </a:pPr>
            <a:r>
              <a:rPr lang="es-es" b="1">
                <a:solidFill>
                  <a:srgbClr val="FF0000"/>
                </a:solidFill>
                <a:latin typeface="Courier New" pitchFamily="3" charset="0"/>
                <a:ea typeface="Gill Sans MT" pitchFamily="0" charset="0"/>
                <a:cs typeface="Courier New" pitchFamily="3" charset="0"/>
              </a:rPr>
              <a:t>}</a:t>
            </a:r>
            <a:endParaRPr lang="es-es" b="1">
              <a:solidFill>
                <a:srgbClr val="FF0000"/>
              </a:solidFill>
              <a:latin typeface="Courier New" pitchFamily="3" charset="0"/>
              <a:ea typeface="Gill Sans MT" pitchFamily="0" charset="0"/>
              <a:cs typeface="Courier New" pitchFamily="3" charset="0"/>
            </a:endParaRPr>
          </a:p>
          <a:p>
            <a:pPr>
              <a:defRPr lang="es-es" sz="1400"/>
            </a:pPr>
            <a:r>
              <a:t>El constructor anterior recibe tres argumentos de entrada. Si no se especifica la edad, esta tomará el valor 0.</a:t>
            </a:r>
          </a:p>
          <a:p>
            <a:pPr>
              <a:defRPr lang="es-es" sz="1400"/>
            </a:pPr>
            <a:r>
              <a:t>También se puede usar la palabra reservada super para llamar al constructor de la clase padre.</a:t>
            </a:r>
          </a:p>
          <a:p>
            <a:pPr>
              <a:defRPr lang="es-es" sz="1400"/>
            </a:pPr>
            <a:r>
              <a:rPr lang="es-es" b="1"/>
              <a:t>this</a:t>
            </a:r>
            <a:r>
              <a:t> hace referencia al propietario de la función o propiedad que está invocándose.</a:t>
            </a:r>
          </a:p>
        </p:txBody>
      </p:sp>
      <p:sp>
        <p:nvSpPr>
          <p:cNvPr id="4" name="Marcador de número de diapositiva 3"/>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HlsZS8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CBF41-0FD2-A949-9C44-F91CF10A6AAC}" type="slidenum">
              <a:t>11</a:t>
            </a:fld>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f8d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GE6dD4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CkBgAADgAAALw2AACDAwAAEAAAACYAAAAIAAAAASAAAAAAAAA="/>
              </a:ext>
            </a:extLst>
          </p:cNvSpPr>
          <p:nvPr>
            <p:ph type="title"/>
          </p:nvPr>
        </p:nvSpPr>
        <p:spPr>
          <a:xfrm>
            <a:off x="1079500" y="8890"/>
            <a:ext cx="7818120" cy="561975"/>
          </a:xfrm>
        </p:spPr>
        <p:txBody>
          <a:bodyPr vert="horz" wrap="square" lIns="91440" tIns="45720" rIns="91440" bIns="45720" numCol="1" spcCol="215900" anchor="ctr">
            <a:prstTxWarp prst="textNoShape">
              <a:avLst/>
            </a:prstTxWarp>
          </a:bodyPr>
          <a:lstStyle/>
          <a:p>
            <a:pPr>
              <a:defRPr lang="es-es"/>
            </a:pPr>
            <a:r>
              <a:t>Clases: getters y setters</a:t>
            </a:r>
          </a:p>
        </p:txBody>
      </p:sp>
      <p:sp>
        <p:nvSpPr>
          <p:cNvPr id="3" name="Marcador de contenido 2"/>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HI+PGE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AzBgAAmwMAAJc3AAAEKAAAEAAAACYAAAAIAAAAASAAAAAAAAA="/>
              </a:ext>
            </a:extLst>
          </p:cNvSpPr>
          <p:nvPr>
            <p:ph type="body" idx="1"/>
          </p:nvPr>
        </p:nvSpPr>
        <p:spPr>
          <a:xfrm>
            <a:off x="1007745" y="586105"/>
            <a:ext cx="8028940" cy="5918835"/>
          </a:xfrm>
        </p:spPr>
        <p:txBody>
          <a:bodyPr vert="horz" wrap="square" lIns="91440" tIns="45720" rIns="91440" bIns="45720" numCol="1" spcCol="215900" anchor="t">
            <a:prstTxWarp prst="textNoShape">
              <a:avLst/>
            </a:prstTxWarp>
          </a:bodyPr>
          <a:lstStyle/>
          <a:p>
            <a:pPr>
              <a:defRPr lang="es-es"/>
            </a:pPr>
            <a:r>
              <a:rPr lang="es-es" sz="1400"/>
              <a:t>Los métodos de acceso denominados ‘</a:t>
            </a:r>
            <a:r>
              <a:rPr lang="es-es" sz="1400" i="1"/>
              <a:t>getters</a:t>
            </a:r>
            <a:r>
              <a:rPr lang="es-es" sz="1400"/>
              <a:t>‘ y ‘</a:t>
            </a:r>
            <a:r>
              <a:rPr lang="es-es" sz="1400" i="1"/>
              <a:t>setters</a:t>
            </a:r>
            <a:r>
              <a:rPr lang="es-es" sz="1400"/>
              <a:t>‘ se utilizan para obtener y asignar valores a los atributos de nuestros objetos respectivamente.</a:t>
            </a:r>
            <a:endParaRPr lang="es-es" sz="1400"/>
          </a:p>
          <a:p>
            <a:pPr>
              <a:defRPr lang="es-es"/>
            </a:pPr>
            <a:r>
              <a:rPr lang="es-es" sz="1400"/>
              <a:t>La definición de métodos ahora es más sencilla, ya no hay que escribir la palabra function, solo el nombre del método y su implementación:</a:t>
            </a:r>
            <a:endParaRPr lang="es-es" sz="1400"/>
          </a:p>
          <a:p>
            <a:pPr>
              <a:defRPr lang="es-es"/>
            </a:pPr>
            <a:r>
              <a:rPr lang="es-es" sz="1400" b="1"/>
              <a:t>Get: </a:t>
            </a:r>
            <a:r>
              <a:rPr lang="es-es" sz="1400"/>
              <a:t>Es una propiedad que nos permite ejecutar una función la cual es llamada cuando la propiedad es requerida. No recibe parámetros.</a:t>
            </a:r>
            <a:endParaRPr lang="es-es" sz="1400"/>
          </a:p>
          <a:p>
            <a:pPr>
              <a:defRPr lang="es-es"/>
            </a:pPr>
            <a:r>
              <a:rPr lang="es-es" sz="1400" b="1"/>
              <a:t>Set: </a:t>
            </a:r>
            <a:r>
              <a:rPr lang="es-es" sz="1400"/>
              <a:t>Es una propiedad que permite ejecutar una función la cual se ejecutará para asignar un valor. Sólo recibe un parámetro el cual es el valor que será asignado.</a:t>
            </a:r>
            <a:endParaRPr lang="es-es" sz="1400"/>
          </a:p>
          <a:p>
            <a:pPr marL="82550" indent="0">
              <a:buNone/>
              <a:defRPr lang="es-es"/>
            </a:pPr>
            <a:r>
              <a:rPr lang="es-es" sz="1200">
                <a:latin typeface="Courier New" pitchFamily="3" charset="0"/>
                <a:ea typeface="Gill Sans MT" pitchFamily="0" charset="0"/>
                <a:cs typeface="Courier New" pitchFamily="3" charset="0"/>
              </a:rPr>
              <a:t>class Persona {</a:t>
            </a:r>
            <a:endParaRPr lang="es-es" sz="1200">
              <a:latin typeface="Courier New" pitchFamily="3" charset="0"/>
              <a:ea typeface="Gill Sans MT" pitchFamily="0" charset="0"/>
              <a:cs typeface="Courier New" pitchFamily="3" charset="0"/>
            </a:endParaRPr>
          </a:p>
          <a:p>
            <a:pPr lvl="1" marL="402590" indent="0">
              <a:buNone/>
              <a:defRPr lang="es-es"/>
            </a:pPr>
            <a:r>
              <a:rPr lang="es-es" sz="1100">
                <a:latin typeface="Courier New" pitchFamily="3" charset="0"/>
                <a:ea typeface="Gill Sans MT" pitchFamily="0" charset="0"/>
                <a:cs typeface="Courier New" pitchFamily="3" charset="0"/>
              </a:rPr>
              <a:t>constructor(nombre,apellidos,edad = 0){</a:t>
            </a:r>
            <a:endParaRPr lang="es-es" sz="1100">
              <a:latin typeface="Courier New" pitchFamily="3" charset="0"/>
              <a:ea typeface="Gill Sans MT" pitchFamily="0" charset="0"/>
              <a:cs typeface="Courier New" pitchFamily="3" charset="0"/>
            </a:endParaRPr>
          </a:p>
          <a:p>
            <a:pPr lvl="1" marL="402590" indent="0">
              <a:buNone/>
              <a:defRPr lang="es-es"/>
            </a:pPr>
            <a:r>
              <a:rPr lang="es-es" sz="1100">
                <a:latin typeface="Courier New" pitchFamily="3" charset="0"/>
                <a:ea typeface="Gill Sans MT" pitchFamily="0" charset="0"/>
                <a:cs typeface="Courier New" pitchFamily="3" charset="0"/>
              </a:rPr>
              <a:t>	this._nombre = nombre;</a:t>
            </a:r>
            <a:endParaRPr lang="es-es" sz="1100">
              <a:latin typeface="Courier New" pitchFamily="3" charset="0"/>
              <a:ea typeface="Gill Sans MT" pitchFamily="0" charset="0"/>
              <a:cs typeface="Courier New" pitchFamily="3" charset="0"/>
            </a:endParaRPr>
          </a:p>
          <a:p>
            <a:pPr lvl="1" marL="402590" indent="0">
              <a:buNone/>
              <a:defRPr lang="es-es"/>
            </a:pPr>
            <a:r>
              <a:rPr lang="es-es" sz="1100">
                <a:latin typeface="Courier New" pitchFamily="3" charset="0"/>
                <a:ea typeface="Gill Sans MT" pitchFamily="0" charset="0"/>
                <a:cs typeface="Courier New" pitchFamily="3" charset="0"/>
              </a:rPr>
              <a:t>	this._apellidos = apellidos;</a:t>
            </a:r>
            <a:endParaRPr lang="es-es" sz="1100">
              <a:latin typeface="Courier New" pitchFamily="3" charset="0"/>
              <a:ea typeface="Gill Sans MT" pitchFamily="0" charset="0"/>
              <a:cs typeface="Courier New" pitchFamily="3" charset="0"/>
            </a:endParaRPr>
          </a:p>
          <a:p>
            <a:pPr lvl="1" marL="402590" indent="0">
              <a:buNone/>
              <a:defRPr lang="es-es"/>
            </a:pPr>
            <a:r>
              <a:rPr lang="es-es" sz="1100">
                <a:latin typeface="Courier New" pitchFamily="3" charset="0"/>
                <a:ea typeface="Gill Sans MT" pitchFamily="0" charset="0"/>
                <a:cs typeface="Courier New" pitchFamily="3" charset="0"/>
              </a:rPr>
              <a:t>	this._edad = edad;</a:t>
            </a:r>
            <a:endParaRPr lang="es-es" sz="1100">
              <a:latin typeface="Courier New" pitchFamily="3" charset="0"/>
              <a:ea typeface="Gill Sans MT" pitchFamily="0" charset="0"/>
              <a:cs typeface="Courier New" pitchFamily="3" charset="0"/>
            </a:endParaRPr>
          </a:p>
          <a:p>
            <a:pPr lvl="1" marL="402590" indent="0">
              <a:buNone/>
              <a:defRPr lang="es-es"/>
            </a:pPr>
            <a:r>
              <a:rPr lang="es-es" sz="1100">
                <a:latin typeface="Courier New" pitchFamily="3" charset="0"/>
                <a:ea typeface="Gill Sans MT" pitchFamily="0" charset="0"/>
                <a:cs typeface="Courier New" pitchFamily="3" charset="0"/>
              </a:rPr>
              <a:t>}</a:t>
            </a:r>
            <a:endParaRPr lang="es-es" sz="1100">
              <a:latin typeface="Courier New" pitchFamily="3" charset="0"/>
              <a:ea typeface="Gill Sans MT" pitchFamily="0" charset="0"/>
              <a:cs typeface="Courier New" pitchFamily="3" charset="0"/>
            </a:endParaRPr>
          </a:p>
          <a:p>
            <a:pPr lvl="1" marL="402590" indent="0">
              <a:buNone/>
              <a:defRPr lang="es-es"/>
            </a:pPr>
            <a:r>
              <a:rPr lang="es-es" sz="1100" b="1">
                <a:solidFill>
                  <a:srgbClr val="FF0000"/>
                </a:solidFill>
                <a:latin typeface="Courier New" pitchFamily="3" charset="0"/>
                <a:ea typeface="Gill Sans MT" pitchFamily="0" charset="0"/>
                <a:cs typeface="Courier New" pitchFamily="3" charset="0"/>
              </a:rPr>
              <a:t>get nombre(){</a:t>
            </a:r>
            <a:endParaRPr lang="es-es" sz="1100" b="1">
              <a:solidFill>
                <a:srgbClr val="FF0000"/>
              </a:solidFill>
              <a:latin typeface="Courier New" pitchFamily="3" charset="0"/>
              <a:ea typeface="Gill Sans MT" pitchFamily="0" charset="0"/>
              <a:cs typeface="Courier New" pitchFamily="3" charset="0"/>
            </a:endParaRPr>
          </a:p>
          <a:p>
            <a:pPr lvl="1" marL="402590" indent="0">
              <a:buNone/>
              <a:defRPr lang="es-es"/>
            </a:pPr>
            <a:r>
              <a:rPr lang="es-es" sz="1100" b="1">
                <a:solidFill>
                  <a:srgbClr val="FF0000"/>
                </a:solidFill>
                <a:latin typeface="Courier New" pitchFamily="3" charset="0"/>
                <a:ea typeface="Gill Sans MT" pitchFamily="0" charset="0"/>
                <a:cs typeface="Courier New" pitchFamily="3" charset="0"/>
              </a:rPr>
              <a:t>	return this._nombre</a:t>
            </a:r>
            <a:endParaRPr lang="es-es" sz="1100" b="1">
              <a:solidFill>
                <a:srgbClr val="FF0000"/>
              </a:solidFill>
              <a:latin typeface="Courier New" pitchFamily="3" charset="0"/>
              <a:ea typeface="Gill Sans MT" pitchFamily="0" charset="0"/>
              <a:cs typeface="Courier New" pitchFamily="3" charset="0"/>
            </a:endParaRPr>
          </a:p>
          <a:p>
            <a:pPr lvl="1" marL="402590" indent="0">
              <a:buNone/>
              <a:defRPr lang="es-es"/>
            </a:pPr>
            <a:r>
              <a:rPr lang="es-es" sz="1100" b="1">
                <a:solidFill>
                  <a:srgbClr val="FF0000"/>
                </a:solidFill>
                <a:latin typeface="Courier New" pitchFamily="3" charset="0"/>
                <a:ea typeface="Gill Sans MT" pitchFamily="0" charset="0"/>
                <a:cs typeface="Courier New" pitchFamily="3" charset="0"/>
              </a:rPr>
              <a:t>}</a:t>
            </a:r>
            <a:endParaRPr lang="es-es" sz="1100" b="1">
              <a:solidFill>
                <a:srgbClr val="FF0000"/>
              </a:solidFill>
              <a:latin typeface="Courier New" pitchFamily="3" charset="0"/>
              <a:ea typeface="Gill Sans MT" pitchFamily="0" charset="0"/>
              <a:cs typeface="Courier New" pitchFamily="3" charset="0"/>
            </a:endParaRPr>
          </a:p>
          <a:p>
            <a:pPr lvl="1" marL="402590" indent="0">
              <a:buNone/>
              <a:defRPr lang="es-es"/>
            </a:pPr>
            <a:r>
              <a:rPr lang="es-es" sz="1100" b="1">
                <a:solidFill>
                  <a:srgbClr val="FF0000"/>
                </a:solidFill>
                <a:latin typeface="Courier New" pitchFamily="3" charset="0"/>
                <a:ea typeface="Gill Sans MT" pitchFamily="0" charset="0"/>
                <a:cs typeface="Courier New" pitchFamily="3" charset="0"/>
              </a:rPr>
              <a:t>set nombre(nom){</a:t>
            </a:r>
            <a:endParaRPr lang="es-es" sz="1100" b="1">
              <a:solidFill>
                <a:srgbClr val="FF0000"/>
              </a:solidFill>
              <a:latin typeface="Courier New" pitchFamily="3" charset="0"/>
              <a:ea typeface="Gill Sans MT" pitchFamily="0" charset="0"/>
              <a:cs typeface="Courier New" pitchFamily="3" charset="0"/>
            </a:endParaRPr>
          </a:p>
          <a:p>
            <a:pPr lvl="1" marL="402590" indent="0">
              <a:buNone/>
              <a:defRPr lang="es-es"/>
            </a:pPr>
            <a:r>
              <a:rPr lang="es-es" sz="1100" b="1">
                <a:solidFill>
                  <a:srgbClr val="FF0000"/>
                </a:solidFill>
                <a:latin typeface="Courier New" pitchFamily="3" charset="0"/>
                <a:ea typeface="Gill Sans MT" pitchFamily="0" charset="0"/>
                <a:cs typeface="Courier New" pitchFamily="3" charset="0"/>
              </a:rPr>
              <a:t>	this._nombre = nom;</a:t>
            </a:r>
            <a:endParaRPr lang="es-es" sz="1100" b="1">
              <a:solidFill>
                <a:srgbClr val="FF0000"/>
              </a:solidFill>
              <a:latin typeface="Courier New" pitchFamily="3" charset="0"/>
              <a:ea typeface="Gill Sans MT" pitchFamily="0" charset="0"/>
              <a:cs typeface="Courier New" pitchFamily="3" charset="0"/>
            </a:endParaRPr>
          </a:p>
          <a:p>
            <a:pPr lvl="1" marL="402590" indent="0">
              <a:buNone/>
              <a:defRPr lang="es-es"/>
            </a:pPr>
            <a:r>
              <a:rPr lang="es-es" sz="1100" b="1">
                <a:solidFill>
                  <a:srgbClr val="FF0000"/>
                </a:solidFill>
                <a:latin typeface="Courier New" pitchFamily="3" charset="0"/>
                <a:ea typeface="Gill Sans MT" pitchFamily="0" charset="0"/>
                <a:cs typeface="Courier New" pitchFamily="3" charset="0"/>
              </a:rPr>
              <a:t>}</a:t>
            </a:r>
            <a:endParaRPr lang="es-es" sz="1100" b="1">
              <a:solidFill>
                <a:srgbClr val="FF0000"/>
              </a:solidFill>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a:t>
            </a:r>
            <a:endParaRPr lang="es-es" sz="1200">
              <a:latin typeface="Courier New" pitchFamily="3" charset="0"/>
              <a:ea typeface="Gill Sans MT" pitchFamily="0" charset="0"/>
              <a:cs typeface="Courier New" pitchFamily="3" charset="0"/>
            </a:endParaRPr>
          </a:p>
          <a:p>
            <a:pPr>
              <a:defRPr lang="es-es"/>
            </a:pPr>
            <a:r>
              <a:rPr lang="es-es" sz="1400"/>
              <a:t>Es conveniente emplear nombres diferentes para las propiedades y los métodos, ya que nos evita problemas de referencias circulares:</a:t>
            </a:r>
            <a:endParaRPr lang="es-es" sz="1400"/>
          </a:p>
          <a:p>
            <a:pPr>
              <a:defRPr lang="es-es"/>
            </a:pPr>
            <a:r>
              <a:rPr lang="es-es" sz="1600" b="1" i="1"/>
              <a:t>Acceder a un ‘setter‘ que modifica una propiedad con su mismo nombre, crea una llamada de función recursiva infinita.</a:t>
            </a:r>
            <a:endParaRPr lang="es-es" sz="1600" b="1"/>
          </a:p>
        </p:txBody>
      </p:sp>
      <p:sp>
        <p:nvSpPr>
          <p:cNvPr id="4" name="CuadroTexto 3"/>
          <p:cNvSpPr>
            <a:extLst>
              <a:ext uri="smNativeData">
                <pr:smNativeData xmlns:pr="smNativeData" val="SMDATA_13_Pf8dXhMAAAAlAAAAZAAAAE0AAAAAkAAAAEgAAACQAAAASAAAAAAAAAAAAAAAAAAAAAEAAABQAAAAAAAAAAAA4D8AAAAAAADgPwAAAAAAAOA/AAAAAAAA4D8AAAAAAADgPwAAAAAAAOA/AAAAAAAA4D8AAAAAAADgPwAAAAAAAOA/AAAAAAAA4D8CAAAAjAAAAAAAAAAAAAAAOJGn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HBzL3MMAAAAEAAAAAAAAAAAAAAAAAAAAAAAAAAeAAAAaAAAAAAAAAAAAAAAAAAAAAAAAAAAAAAAECcAABAnAAAAAAAAAAAAAAAAAAAAAAAAAAAAAAAAAAAAAAAAAAAAABQAAAAAAAAAwMD/AAAAAABkAAAAMgAAAAAAAABkAAAAAAAAAH9/fwAKAAAAHwAAAFQAAAA4kacF////AQAAAAAAAAAAAAAAAAAAAAAAAAAAAAAAAAAAAAAAAAAAAAAAAH9/fwDn3skDzMzMAMDA/wB/f38AAAAAAAAAAAAAAAAAAAAAAAAAAAAhAAAAGAAAABQAAABUIgAASB8AANE1AABCIwAAECAAACYAAAAIAAAA//////////8="/>
              </a:ext>
            </a:extLst>
          </p:cNvSpPr>
          <p:nvPr/>
        </p:nvSpPr>
        <p:spPr>
          <a:xfrm>
            <a:off x="5580380" y="5085080"/>
            <a:ext cx="3168015" cy="646430"/>
          </a:xfrm>
          <a:prstGeom prst="rect">
            <a:avLst/>
          </a:prstGeom>
          <a:noFill/>
          <a:ln>
            <a:noFill/>
          </a:ln>
          <a:effectLst/>
        </p:spPr>
        <p:txBody>
          <a:bodyPr vert="horz" wrap="square" lIns="91440" tIns="45720" rIns="91440" bIns="45720" numCol="1" spcCol="215900" anchor="t"/>
          <a:lstStyle/>
          <a:p>
            <a:pPr>
              <a:defRPr lang="es-es"/>
            </a:pPr>
            <a:r>
              <a:rPr lang="es-es" i="1"/>
              <a:t>Completa la clase persona con los getters y setters que faltan</a:t>
            </a:r>
            <a:endParaRPr lang="es-es" i="1"/>
          </a:p>
        </p:txBody>
      </p:sp>
      <p:sp>
        <p:nvSpPr>
          <p:cNvPr id="5" name="Marcador de número de diapositiva 4"/>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G91cmk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CE4AD-E3D2-A912-9C44-1547AA0A6A40}" type="slidenum">
              <a:t>12</a:t>
            </a:fld>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Marcador de contenido 2"/>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GhhcnM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OBwAAmgEAAG41AAAkKAAAEAAAACYAAAAIAAAAASAAAAAAAAA="/>
              </a:ext>
            </a:extLst>
          </p:cNvSpPr>
          <p:nvPr>
            <p:ph type="body" idx="1"/>
          </p:nvPr>
        </p:nvSpPr>
        <p:spPr>
          <a:xfrm>
            <a:off x="1187450" y="260350"/>
            <a:ext cx="7498080" cy="6264910"/>
          </a:xfrm>
        </p:spPr>
        <p:txBody>
          <a:bodyPr vert="horz" wrap="square" lIns="91440" tIns="45720" rIns="91440" bIns="45720" numCol="1" spcCol="215900" anchor="t">
            <a:prstTxWarp prst="textNoShape">
              <a:avLst/>
            </a:prstTxWarp>
          </a:bodyPr>
          <a:lstStyle/>
          <a:p>
            <a:pPr marL="82550" indent="0">
              <a:buNone/>
              <a:defRPr lang="es-es"/>
            </a:pPr>
            <a:r>
              <a:rPr lang="es-es" sz="1105">
                <a:latin typeface="Courier New" pitchFamily="3" charset="0"/>
                <a:ea typeface="Gill Sans MT" pitchFamily="0" charset="0"/>
                <a:cs typeface="Courier New" pitchFamily="3" charset="0"/>
              </a:rPr>
              <a:t>class Persona {</a:t>
            </a:r>
            <a:endParaRPr lang="es-es" sz="1105">
              <a:latin typeface="Courier New" pitchFamily="3" charset="0"/>
              <a:ea typeface="Gill Sans MT" pitchFamily="0" charset="0"/>
              <a:cs typeface="Courier New" pitchFamily="3" charset="0"/>
            </a:endParaRPr>
          </a:p>
          <a:p>
            <a:pPr lvl="1" marL="402590" indent="0">
              <a:buNone/>
              <a:defRPr lang="es-es"/>
            </a:pPr>
            <a:r>
              <a:rPr lang="es-es" sz="1010">
                <a:latin typeface="Courier New" pitchFamily="3" charset="0"/>
                <a:ea typeface="Gill Sans MT" pitchFamily="0" charset="0"/>
                <a:cs typeface="Courier New" pitchFamily="3" charset="0"/>
              </a:rPr>
              <a:t>constructor(nombre,apellidos,edad = 0){</a:t>
            </a:r>
            <a:endParaRPr lang="es-es" sz="1010">
              <a:latin typeface="Courier New" pitchFamily="3" charset="0"/>
              <a:ea typeface="Gill Sans MT" pitchFamily="0" charset="0"/>
              <a:cs typeface="Courier New" pitchFamily="3" charset="0"/>
            </a:endParaRPr>
          </a:p>
          <a:p>
            <a:pPr lvl="1" marL="402590" indent="0">
              <a:buNone/>
              <a:defRPr lang="es-es"/>
            </a:pPr>
            <a:r>
              <a:rPr lang="es-es" sz="1010">
                <a:latin typeface="Courier New" pitchFamily="3" charset="0"/>
                <a:ea typeface="Gill Sans MT" pitchFamily="0" charset="0"/>
                <a:cs typeface="Courier New" pitchFamily="3" charset="0"/>
              </a:rPr>
              <a:t>	this._nombre = nombre;</a:t>
            </a:r>
            <a:endParaRPr lang="es-es" sz="1010">
              <a:latin typeface="Courier New" pitchFamily="3" charset="0"/>
              <a:ea typeface="Gill Sans MT" pitchFamily="0" charset="0"/>
              <a:cs typeface="Courier New" pitchFamily="3" charset="0"/>
            </a:endParaRPr>
          </a:p>
          <a:p>
            <a:pPr lvl="1" marL="402590" indent="0">
              <a:buNone/>
              <a:defRPr lang="es-es"/>
            </a:pPr>
            <a:r>
              <a:rPr lang="es-es" sz="1010">
                <a:latin typeface="Courier New" pitchFamily="3" charset="0"/>
                <a:ea typeface="Gill Sans MT" pitchFamily="0" charset="0"/>
                <a:cs typeface="Courier New" pitchFamily="3" charset="0"/>
              </a:rPr>
              <a:t>	this._apellidos = apellidos;</a:t>
            </a:r>
            <a:endParaRPr lang="es-es" sz="1010">
              <a:latin typeface="Courier New" pitchFamily="3" charset="0"/>
              <a:ea typeface="Gill Sans MT" pitchFamily="0" charset="0"/>
              <a:cs typeface="Courier New" pitchFamily="3" charset="0"/>
            </a:endParaRPr>
          </a:p>
          <a:p>
            <a:pPr lvl="1" marL="402590" indent="0">
              <a:buNone/>
              <a:defRPr lang="es-es"/>
            </a:pPr>
            <a:r>
              <a:rPr lang="es-es" sz="1010">
                <a:latin typeface="Courier New" pitchFamily="3" charset="0"/>
                <a:ea typeface="Gill Sans MT" pitchFamily="0" charset="0"/>
                <a:cs typeface="Courier New" pitchFamily="3" charset="0"/>
              </a:rPr>
              <a:t>	this._edad = edad;</a:t>
            </a:r>
            <a:endParaRPr lang="es-es" sz="1010">
              <a:latin typeface="Courier New" pitchFamily="3" charset="0"/>
              <a:ea typeface="Gill Sans MT" pitchFamily="0" charset="0"/>
              <a:cs typeface="Courier New" pitchFamily="3" charset="0"/>
            </a:endParaRPr>
          </a:p>
          <a:p>
            <a:pPr lvl="1" marL="402590" indent="0">
              <a:buNone/>
              <a:defRPr lang="es-es"/>
            </a:pPr>
            <a:r>
              <a:rPr lang="es-es" sz="1010">
                <a:latin typeface="Courier New" pitchFamily="3" charset="0"/>
                <a:ea typeface="Gill Sans MT" pitchFamily="0" charset="0"/>
                <a:cs typeface="Courier New" pitchFamily="3" charset="0"/>
              </a:rPr>
              <a:t>}</a:t>
            </a:r>
            <a:endParaRPr lang="es-es" sz="1010">
              <a:latin typeface="Courier New" pitchFamily="3" charset="0"/>
              <a:ea typeface="Gill Sans MT" pitchFamily="0" charset="0"/>
              <a:cs typeface="Courier New" pitchFamily="3" charset="0"/>
            </a:endParaRPr>
          </a:p>
          <a:p>
            <a:pPr lvl="1" marL="402590" indent="0">
              <a:buNone/>
              <a:defRPr lang="es-es"/>
            </a:pPr>
            <a:r>
              <a:rPr lang="es-es" sz="1010">
                <a:latin typeface="Courier New" pitchFamily="3" charset="0"/>
                <a:ea typeface="Gill Sans MT" pitchFamily="0" charset="0"/>
                <a:cs typeface="Courier New" pitchFamily="3" charset="0"/>
              </a:rPr>
              <a:t>//getters</a:t>
            </a:r>
            <a:endParaRPr lang="es-es" sz="1010">
              <a:latin typeface="Courier New" pitchFamily="3" charset="0"/>
              <a:ea typeface="Gill Sans MT" pitchFamily="0" charset="0"/>
              <a:cs typeface="Courier New" pitchFamily="3" charset="0"/>
            </a:endParaRPr>
          </a:p>
          <a:p>
            <a:pPr lvl="1" marL="402590" indent="0">
              <a:buNone/>
              <a:defRPr lang="es-es"/>
            </a:pPr>
            <a:r>
              <a:rPr lang="es-es" sz="1010">
                <a:latin typeface="Courier New" pitchFamily="3" charset="0"/>
                <a:ea typeface="Gill Sans MT" pitchFamily="0" charset="0"/>
                <a:cs typeface="Courier New" pitchFamily="3" charset="0"/>
              </a:rPr>
              <a:t>get nombre(){</a:t>
            </a:r>
            <a:endParaRPr lang="es-es" sz="1010">
              <a:latin typeface="Courier New" pitchFamily="3" charset="0"/>
              <a:ea typeface="Gill Sans MT" pitchFamily="0" charset="0"/>
              <a:cs typeface="Courier New" pitchFamily="3" charset="0"/>
            </a:endParaRPr>
          </a:p>
          <a:p>
            <a:pPr lvl="1" marL="402590" indent="0">
              <a:buNone/>
              <a:defRPr lang="es-es"/>
            </a:pPr>
            <a:r>
              <a:rPr lang="es-es" sz="1010">
                <a:latin typeface="Courier New" pitchFamily="3" charset="0"/>
                <a:ea typeface="Gill Sans MT" pitchFamily="0" charset="0"/>
                <a:cs typeface="Courier New" pitchFamily="3" charset="0"/>
              </a:rPr>
              <a:t>	return this._nombre</a:t>
            </a:r>
            <a:endParaRPr lang="es-es" sz="1010">
              <a:latin typeface="Courier New" pitchFamily="3" charset="0"/>
              <a:ea typeface="Gill Sans MT" pitchFamily="0" charset="0"/>
              <a:cs typeface="Courier New" pitchFamily="3" charset="0"/>
            </a:endParaRPr>
          </a:p>
          <a:p>
            <a:pPr lvl="1" marL="402590" indent="0">
              <a:buNone/>
              <a:defRPr lang="es-es"/>
            </a:pPr>
            <a:r>
              <a:rPr lang="es-es" sz="1010">
                <a:latin typeface="Courier New" pitchFamily="3" charset="0"/>
                <a:ea typeface="Gill Sans MT" pitchFamily="0" charset="0"/>
                <a:cs typeface="Courier New" pitchFamily="3" charset="0"/>
              </a:rPr>
              <a:t>}</a:t>
            </a:r>
            <a:endParaRPr lang="es-es" sz="1010">
              <a:latin typeface="Courier New" pitchFamily="3" charset="0"/>
              <a:ea typeface="Gill Sans MT" pitchFamily="0" charset="0"/>
              <a:cs typeface="Courier New" pitchFamily="3" charset="0"/>
            </a:endParaRPr>
          </a:p>
          <a:p>
            <a:pPr lvl="1" marL="402590" indent="0">
              <a:buNone/>
              <a:defRPr lang="es-es"/>
            </a:pPr>
            <a:r>
              <a:rPr lang="es-es" sz="1010">
                <a:latin typeface="Courier New" pitchFamily="3" charset="0"/>
                <a:ea typeface="Gill Sans MT" pitchFamily="0" charset="0"/>
                <a:cs typeface="Courier New" pitchFamily="3" charset="0"/>
              </a:rPr>
              <a:t>get apellidos(){</a:t>
            </a:r>
            <a:endParaRPr lang="es-es" sz="1010">
              <a:latin typeface="Courier New" pitchFamily="3" charset="0"/>
              <a:ea typeface="Gill Sans MT" pitchFamily="0" charset="0"/>
              <a:cs typeface="Courier New" pitchFamily="3" charset="0"/>
            </a:endParaRPr>
          </a:p>
          <a:p>
            <a:pPr lvl="1" marL="402590" indent="0">
              <a:buNone/>
              <a:defRPr lang="es-es"/>
            </a:pPr>
            <a:r>
              <a:rPr lang="es-es" sz="1010">
                <a:latin typeface="Courier New" pitchFamily="3" charset="0"/>
                <a:ea typeface="Gill Sans MT" pitchFamily="0" charset="0"/>
                <a:cs typeface="Courier New" pitchFamily="3" charset="0"/>
              </a:rPr>
              <a:t>	return this._apellidos</a:t>
            </a:r>
            <a:endParaRPr lang="es-es" sz="1010">
              <a:latin typeface="Courier New" pitchFamily="3" charset="0"/>
              <a:ea typeface="Gill Sans MT" pitchFamily="0" charset="0"/>
              <a:cs typeface="Courier New" pitchFamily="3" charset="0"/>
            </a:endParaRPr>
          </a:p>
          <a:p>
            <a:pPr lvl="1" marL="402590" indent="0">
              <a:buNone/>
              <a:defRPr lang="es-es"/>
            </a:pPr>
            <a:r>
              <a:rPr lang="es-es" sz="1010">
                <a:latin typeface="Courier New" pitchFamily="3" charset="0"/>
                <a:ea typeface="Gill Sans MT" pitchFamily="0" charset="0"/>
                <a:cs typeface="Courier New" pitchFamily="3" charset="0"/>
              </a:rPr>
              <a:t>}</a:t>
            </a:r>
            <a:endParaRPr lang="es-es" sz="1010">
              <a:latin typeface="Courier New" pitchFamily="3" charset="0"/>
              <a:ea typeface="Gill Sans MT" pitchFamily="0" charset="0"/>
              <a:cs typeface="Courier New" pitchFamily="3" charset="0"/>
            </a:endParaRPr>
          </a:p>
          <a:p>
            <a:pPr lvl="1" marL="402590" indent="0">
              <a:buNone/>
              <a:defRPr lang="es-es"/>
            </a:pPr>
            <a:r>
              <a:rPr lang="es-es" sz="1010">
                <a:latin typeface="Courier New" pitchFamily="3" charset="0"/>
                <a:ea typeface="Gill Sans MT" pitchFamily="0" charset="0"/>
                <a:cs typeface="Courier New" pitchFamily="3" charset="0"/>
              </a:rPr>
              <a:t>get edad(){</a:t>
            </a:r>
            <a:endParaRPr lang="es-es" sz="1010">
              <a:latin typeface="Courier New" pitchFamily="3" charset="0"/>
              <a:ea typeface="Gill Sans MT" pitchFamily="0" charset="0"/>
              <a:cs typeface="Courier New" pitchFamily="3" charset="0"/>
            </a:endParaRPr>
          </a:p>
          <a:p>
            <a:pPr lvl="1" marL="402590" indent="0">
              <a:buNone/>
              <a:defRPr lang="es-es"/>
            </a:pPr>
            <a:r>
              <a:rPr lang="es-es" sz="1010">
                <a:latin typeface="Courier New" pitchFamily="3" charset="0"/>
                <a:ea typeface="Gill Sans MT" pitchFamily="0" charset="0"/>
                <a:cs typeface="Courier New" pitchFamily="3" charset="0"/>
              </a:rPr>
              <a:t>	return this._edad</a:t>
            </a:r>
            <a:endParaRPr lang="es-es" sz="1010">
              <a:latin typeface="Courier New" pitchFamily="3" charset="0"/>
              <a:ea typeface="Gill Sans MT" pitchFamily="0" charset="0"/>
              <a:cs typeface="Courier New" pitchFamily="3" charset="0"/>
            </a:endParaRPr>
          </a:p>
          <a:p>
            <a:pPr lvl="1" marL="402590" indent="0">
              <a:buNone/>
              <a:defRPr lang="es-es"/>
            </a:pPr>
            <a:r>
              <a:rPr lang="es-es" sz="1010">
                <a:latin typeface="Courier New" pitchFamily="3" charset="0"/>
                <a:ea typeface="Gill Sans MT" pitchFamily="0" charset="0"/>
                <a:cs typeface="Courier New" pitchFamily="3" charset="0"/>
              </a:rPr>
              <a:t>}</a:t>
            </a:r>
            <a:endParaRPr lang="es-es" sz="1010">
              <a:latin typeface="Courier New" pitchFamily="3" charset="0"/>
              <a:ea typeface="Gill Sans MT" pitchFamily="0" charset="0"/>
              <a:cs typeface="Courier New" pitchFamily="3" charset="0"/>
            </a:endParaRPr>
          </a:p>
          <a:p>
            <a:pPr lvl="1" marL="402590" indent="0">
              <a:buNone/>
              <a:defRPr lang="es-es"/>
            </a:pPr>
            <a:r>
              <a:rPr lang="es-es" sz="1010">
                <a:latin typeface="Courier New" pitchFamily="3" charset="0"/>
                <a:ea typeface="Gill Sans MT" pitchFamily="0" charset="0"/>
                <a:cs typeface="Courier New" pitchFamily="3" charset="0"/>
              </a:rPr>
              <a:t>//setters</a:t>
            </a:r>
            <a:endParaRPr lang="es-es" sz="1010" b="1">
              <a:solidFill>
                <a:srgbClr val="FF0000"/>
              </a:solidFill>
              <a:latin typeface="Courier New" pitchFamily="3" charset="0"/>
              <a:ea typeface="Gill Sans MT" pitchFamily="0" charset="0"/>
              <a:cs typeface="Courier New" pitchFamily="3" charset="0"/>
            </a:endParaRPr>
          </a:p>
          <a:p>
            <a:pPr lvl="1" marL="402590" indent="0">
              <a:buNone/>
              <a:defRPr lang="es-es"/>
            </a:pPr>
            <a:r>
              <a:rPr lang="es-es" sz="1010">
                <a:latin typeface="Courier New" pitchFamily="3" charset="0"/>
                <a:ea typeface="Gill Sans MT" pitchFamily="0" charset="0"/>
                <a:cs typeface="Courier New" pitchFamily="3" charset="0"/>
              </a:rPr>
              <a:t>set nombre(nom){</a:t>
            </a:r>
            <a:endParaRPr lang="es-es" sz="1010">
              <a:latin typeface="Courier New" pitchFamily="3" charset="0"/>
              <a:ea typeface="Gill Sans MT" pitchFamily="0" charset="0"/>
              <a:cs typeface="Courier New" pitchFamily="3" charset="0"/>
            </a:endParaRPr>
          </a:p>
          <a:p>
            <a:pPr lvl="1" marL="402590" indent="0">
              <a:buNone/>
              <a:defRPr lang="es-es"/>
            </a:pPr>
            <a:r>
              <a:rPr lang="es-es" sz="1010">
                <a:latin typeface="Courier New" pitchFamily="3" charset="0"/>
                <a:ea typeface="Gill Sans MT" pitchFamily="0" charset="0"/>
                <a:cs typeface="Courier New" pitchFamily="3" charset="0"/>
              </a:rPr>
              <a:t>	this._nombre = nom;</a:t>
            </a:r>
            <a:endParaRPr lang="es-es" sz="1010">
              <a:latin typeface="Courier New" pitchFamily="3" charset="0"/>
              <a:ea typeface="Gill Sans MT" pitchFamily="0" charset="0"/>
              <a:cs typeface="Courier New" pitchFamily="3" charset="0"/>
            </a:endParaRPr>
          </a:p>
          <a:p>
            <a:pPr lvl="1" marL="402590" indent="0">
              <a:buNone/>
              <a:defRPr lang="es-es"/>
            </a:pPr>
            <a:r>
              <a:rPr lang="es-es" sz="1010">
                <a:latin typeface="Courier New" pitchFamily="3" charset="0"/>
                <a:ea typeface="Gill Sans MT" pitchFamily="0" charset="0"/>
                <a:cs typeface="Courier New" pitchFamily="3" charset="0"/>
              </a:rPr>
              <a:t>}</a:t>
            </a:r>
            <a:endParaRPr lang="es-es" sz="1010">
              <a:latin typeface="Courier New" pitchFamily="3" charset="0"/>
              <a:ea typeface="Gill Sans MT" pitchFamily="0" charset="0"/>
              <a:cs typeface="Courier New" pitchFamily="3" charset="0"/>
            </a:endParaRPr>
          </a:p>
          <a:p>
            <a:pPr lvl="1" marL="402590" indent="0">
              <a:buNone/>
              <a:defRPr lang="es-es"/>
            </a:pPr>
            <a:r>
              <a:rPr lang="es-es" sz="1010">
                <a:latin typeface="Courier New" pitchFamily="3" charset="0"/>
                <a:ea typeface="Gill Sans MT" pitchFamily="0" charset="0"/>
                <a:cs typeface="Courier New" pitchFamily="3" charset="0"/>
              </a:rPr>
              <a:t>set apellidos (ape){</a:t>
            </a:r>
            <a:endParaRPr lang="es-es" sz="1010">
              <a:latin typeface="Courier New" pitchFamily="3" charset="0"/>
              <a:ea typeface="Gill Sans MT" pitchFamily="0" charset="0"/>
              <a:cs typeface="Courier New" pitchFamily="3" charset="0"/>
            </a:endParaRPr>
          </a:p>
          <a:p>
            <a:pPr lvl="1" marL="402590" indent="0">
              <a:buNone/>
              <a:defRPr lang="es-es"/>
            </a:pPr>
            <a:r>
              <a:rPr lang="es-es" sz="1010">
                <a:latin typeface="Courier New" pitchFamily="3" charset="0"/>
                <a:ea typeface="Gill Sans MT" pitchFamily="0" charset="0"/>
                <a:cs typeface="Courier New" pitchFamily="3" charset="0"/>
              </a:rPr>
              <a:t>	this._apellidos = ape;</a:t>
            </a:r>
            <a:endParaRPr lang="es-es" sz="1010">
              <a:latin typeface="Courier New" pitchFamily="3" charset="0"/>
              <a:ea typeface="Gill Sans MT" pitchFamily="0" charset="0"/>
              <a:cs typeface="Courier New" pitchFamily="3" charset="0"/>
            </a:endParaRPr>
          </a:p>
          <a:p>
            <a:pPr lvl="1" marL="402590" indent="0">
              <a:buNone/>
              <a:defRPr lang="es-es"/>
            </a:pPr>
            <a:r>
              <a:rPr lang="es-es" sz="1010">
                <a:latin typeface="Courier New" pitchFamily="3" charset="0"/>
                <a:ea typeface="Gill Sans MT" pitchFamily="0" charset="0"/>
                <a:cs typeface="Courier New" pitchFamily="3" charset="0"/>
              </a:rPr>
              <a:t>}</a:t>
            </a:r>
            <a:endParaRPr lang="es-es" sz="1010">
              <a:latin typeface="Courier New" pitchFamily="3" charset="0"/>
              <a:ea typeface="Gill Sans MT" pitchFamily="0" charset="0"/>
              <a:cs typeface="Courier New" pitchFamily="3" charset="0"/>
            </a:endParaRPr>
          </a:p>
          <a:p>
            <a:pPr lvl="1" marL="402590" indent="0">
              <a:buNone/>
              <a:defRPr lang="es-es"/>
            </a:pPr>
            <a:r>
              <a:rPr lang="es-es" sz="1010">
                <a:latin typeface="Courier New" pitchFamily="3" charset="0"/>
                <a:ea typeface="Gill Sans MT" pitchFamily="0" charset="0"/>
                <a:cs typeface="Courier New" pitchFamily="3" charset="0"/>
              </a:rPr>
              <a:t>set edad(ed){</a:t>
            </a:r>
            <a:endParaRPr lang="es-es" sz="1010">
              <a:latin typeface="Courier New" pitchFamily="3" charset="0"/>
              <a:ea typeface="Gill Sans MT" pitchFamily="0" charset="0"/>
              <a:cs typeface="Courier New" pitchFamily="3" charset="0"/>
            </a:endParaRPr>
          </a:p>
          <a:p>
            <a:pPr lvl="1" marL="402590" indent="0">
              <a:buNone/>
              <a:defRPr lang="es-es"/>
            </a:pPr>
            <a:r>
              <a:rPr lang="es-es" sz="1010">
                <a:latin typeface="Courier New" pitchFamily="3" charset="0"/>
                <a:ea typeface="Gill Sans MT" pitchFamily="0" charset="0"/>
                <a:cs typeface="Courier New" pitchFamily="3" charset="0"/>
              </a:rPr>
              <a:t>	this._edad = ed;</a:t>
            </a:r>
            <a:endParaRPr lang="es-es" sz="1010">
              <a:latin typeface="Courier New" pitchFamily="3" charset="0"/>
              <a:ea typeface="Gill Sans MT" pitchFamily="0" charset="0"/>
              <a:cs typeface="Courier New" pitchFamily="3" charset="0"/>
            </a:endParaRPr>
          </a:p>
          <a:p>
            <a:pPr lvl="1" marL="402590" indent="0">
              <a:buNone/>
              <a:defRPr lang="es-es"/>
            </a:pPr>
            <a:r>
              <a:rPr lang="es-es" sz="1010">
                <a:latin typeface="Courier New" pitchFamily="3" charset="0"/>
                <a:ea typeface="Gill Sans MT" pitchFamily="0" charset="0"/>
                <a:cs typeface="Courier New" pitchFamily="3" charset="0"/>
              </a:rPr>
              <a:t>}</a:t>
            </a:r>
            <a:endParaRPr lang="es-es" sz="1010">
              <a:latin typeface="Courier New" pitchFamily="3" charset="0"/>
              <a:ea typeface="Gill Sans MT" pitchFamily="0" charset="0"/>
              <a:cs typeface="Courier New" pitchFamily="3" charset="0"/>
            </a:endParaRPr>
          </a:p>
          <a:p>
            <a:pPr lvl="1" marL="402590" indent="0">
              <a:buNone/>
              <a:defRPr lang="es-es"/>
            </a:pPr>
            <a:endParaRPr lang="es-es" sz="1010" b="1">
              <a:solidFill>
                <a:srgbClr val="FF0000"/>
              </a:solidFill>
              <a:latin typeface="Courier New" pitchFamily="3" charset="0"/>
              <a:ea typeface="Gill Sans MT" pitchFamily="0" charset="0"/>
              <a:cs typeface="Courier New" pitchFamily="3" charset="0"/>
            </a:endParaRPr>
          </a:p>
          <a:p>
            <a:pPr marL="82550" indent="0">
              <a:buNone/>
              <a:defRPr lang="es-es"/>
            </a:pPr>
            <a:r>
              <a:rPr lang="es-es" sz="1105">
                <a:latin typeface="Courier New" pitchFamily="3" charset="0"/>
                <a:ea typeface="Gill Sans MT" pitchFamily="0" charset="0"/>
                <a:cs typeface="Courier New" pitchFamily="3" charset="0"/>
              </a:rPr>
              <a:t>}</a:t>
            </a:r>
            <a:endParaRPr lang="es-es" sz="1105">
              <a:latin typeface="Courier New" pitchFamily="3" charset="0"/>
              <a:ea typeface="Gill Sans MT" pitchFamily="0" charset="0"/>
              <a:cs typeface="Courier New" pitchFamily="3" charset="0"/>
            </a:endParaRPr>
          </a:p>
          <a:p>
            <a:pPr>
              <a:defRPr lang="es-es"/>
            </a:pPr>
          </a:p>
        </p:txBody>
      </p:sp>
      <p:sp>
        <p:nvSpPr>
          <p:cNvPr id="3" name="Marcador de número de diapositiva 1"/>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CIwMj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C86E2-ACD2-A970-9C44-5A25C80A6A0F}" type="slidenum">
              <a:t>13</a:t>
            </a:fld>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f8d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OBwAAuAAAAPU2AACBBQAAEAAAACYAAAAIAAAAAQAAAAAAAAA="/>
              </a:ext>
            </a:extLst>
          </p:cNvSpPr>
          <p:nvPr>
            <p:ph type="title"/>
          </p:nvPr>
        </p:nvSpPr>
        <p:spPr>
          <a:xfrm>
            <a:off x="1187450" y="116840"/>
            <a:ext cx="7746365" cy="777875"/>
          </a:xfrm>
        </p:spPr>
        <p:txBody>
          <a:bodyPr/>
          <a:lstStyle/>
          <a:p>
            <a:pPr>
              <a:defRPr lang="es-es"/>
            </a:pPr>
            <a:r>
              <a:t>Clases: crear una instancia</a:t>
            </a:r>
          </a:p>
        </p:txBody>
      </p:sp>
      <p:sp>
        <p:nvSpPr>
          <p:cNvPr id="3" name="Marcador de contenido 2"/>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OBwAAgQUAAHI3AACzJwAAAAAAACYAAAAIAAAAASAAAAAAAAA="/>
              </a:ext>
            </a:extLst>
          </p:cNvSpPr>
          <p:nvPr>
            <p:ph type="body" idx="1"/>
          </p:nvPr>
        </p:nvSpPr>
        <p:spPr>
          <a:xfrm>
            <a:off x="1187450" y="894715"/>
            <a:ext cx="7825740" cy="5558790"/>
          </a:xfrm>
        </p:spPr>
        <p:txBody>
          <a:bodyPr vert="horz" wrap="square" lIns="91440" tIns="45720" rIns="91440" bIns="45720" numCol="1" spcCol="215900" anchor="t">
            <a:prstTxWarp prst="textNoShape">
              <a:avLst/>
            </a:prstTxWarp>
          </a:bodyPr>
          <a:lstStyle/>
          <a:p>
            <a:pPr>
              <a:defRPr lang="es-es" sz="1800"/>
            </a:pPr>
            <a:r>
              <a:t>Se emplea el operador new. En el ejemplo se crea el objeto pers, con los argumentos de entrada juan, perez y 34:</a:t>
            </a:r>
          </a:p>
          <a:p>
            <a:pPr marL="82550" indent="0">
              <a:buNone/>
              <a:defRPr lang="es-es" sz="1800"/>
            </a:pPr>
            <a:r>
              <a:rPr lang="es-es">
                <a:latin typeface="Courier New" pitchFamily="3" charset="0"/>
                <a:ea typeface="Gill Sans MT" pitchFamily="0" charset="0"/>
                <a:cs typeface="Courier New" pitchFamily="3" charset="0"/>
              </a:rPr>
              <a:t>var pers = new Persona("juan","perez",34);</a:t>
            </a:r>
            <a:endParaRPr lang="es-es">
              <a:latin typeface="Courier New" pitchFamily="3" charset="0"/>
              <a:ea typeface="Gill Sans MT" pitchFamily="0" charset="0"/>
              <a:cs typeface="Courier New" pitchFamily="3" charset="0"/>
            </a:endParaRPr>
          </a:p>
          <a:p>
            <a:pPr marL="82550" indent="0">
              <a:buNone/>
              <a:defRPr lang="es-es" sz="1800"/>
            </a:pPr>
            <a:r>
              <a:rPr lang="es-es">
                <a:latin typeface="Courier New" pitchFamily="3" charset="0"/>
                <a:ea typeface="Gill Sans MT" pitchFamily="0" charset="0"/>
                <a:cs typeface="Courier New" pitchFamily="3" charset="0"/>
              </a:rPr>
              <a:t>pers.apellidos //"perez“</a:t>
            </a:r>
            <a:endParaRPr lang="es-es">
              <a:latin typeface="Courier New" pitchFamily="3" charset="0"/>
              <a:ea typeface="Gill Sans MT" pitchFamily="0" charset="0"/>
              <a:cs typeface="Courier New" pitchFamily="3" charset="0"/>
            </a:endParaRPr>
          </a:p>
          <a:p>
            <a:pPr marL="82550" indent="0">
              <a:buNone/>
              <a:defRPr lang="es-es" sz="1800"/>
            </a:pPr>
            <a:r>
              <a:rPr lang="es-es">
                <a:latin typeface="Courier New" pitchFamily="3" charset="0"/>
                <a:ea typeface="Gill Sans MT" pitchFamily="0" charset="0"/>
                <a:cs typeface="Courier New" pitchFamily="3" charset="0"/>
              </a:rPr>
              <a:t>pers.nombre() //"juan“</a:t>
            </a:r>
            <a:endParaRPr lang="es-es">
              <a:latin typeface="Courier New" pitchFamily="3" charset="0"/>
              <a:ea typeface="Gill Sans MT" pitchFamily="0" charset="0"/>
              <a:cs typeface="Courier New" pitchFamily="3" charset="0"/>
            </a:endParaRPr>
          </a:p>
          <a:p>
            <a:pPr marL="82550" indent="0">
              <a:buNone/>
              <a:defRPr lang="es-es" sz="1800"/>
            </a:pPr>
            <a:r>
              <a:rPr lang="es-es">
                <a:latin typeface="Courier New" pitchFamily="3" charset="0"/>
                <a:ea typeface="Gill Sans MT" pitchFamily="0" charset="0"/>
                <a:cs typeface="Courier New" pitchFamily="3" charset="0"/>
              </a:rPr>
              <a:t>pers.edad() //34</a:t>
            </a:r>
            <a:endParaRPr lang="es-es">
              <a:latin typeface="Courier New" pitchFamily="3" charset="0"/>
              <a:ea typeface="Gill Sans MT" pitchFamily="0" charset="0"/>
              <a:cs typeface="Courier New" pitchFamily="3" charset="0"/>
            </a:endParaRPr>
          </a:p>
          <a:p>
            <a:pPr marL="82550" indent="0">
              <a:buNone/>
              <a:defRPr lang="es-es" sz="1800"/>
            </a:pPr>
            <a:r>
              <a:rPr lang="es-es">
                <a:latin typeface="Courier New" pitchFamily="3" charset="0"/>
                <a:ea typeface="Gill Sans MT" pitchFamily="0" charset="0"/>
                <a:cs typeface="Courier New" pitchFamily="3" charset="0"/>
              </a:rPr>
              <a:t>Pers.edad = 37;</a:t>
            </a:r>
            <a:endParaRPr lang="es-es">
              <a:latin typeface="Courier New" pitchFamily="3" charset="0"/>
              <a:ea typeface="Gill Sans MT" pitchFamily="0" charset="0"/>
              <a:cs typeface="Courier New" pitchFamily="3" charset="0"/>
            </a:endParaRPr>
          </a:p>
          <a:p>
            <a:pPr marL="82550" indent="0">
              <a:buNone/>
              <a:defRPr lang="es-es" sz="1800"/>
            </a:pPr>
            <a:r>
              <a:rPr lang="es-es">
                <a:latin typeface="Courier New" pitchFamily="3" charset="0"/>
                <a:ea typeface="Gill Sans MT" pitchFamily="0" charset="0"/>
                <a:cs typeface="Courier New" pitchFamily="3" charset="0"/>
              </a:rPr>
              <a:t>Alert (“Ahora la edad es: “+ pers.edad);</a:t>
            </a:r>
            <a:endParaRPr lang="es-es">
              <a:latin typeface="Courier New" pitchFamily="3" charset="0"/>
              <a:ea typeface="Gill Sans MT" pitchFamily="0" charset="0"/>
              <a:cs typeface="Courier New" pitchFamily="3" charset="0"/>
            </a:endParaRPr>
          </a:p>
          <a:p>
            <a:pPr>
              <a:defRPr lang="es-es" sz="1800"/>
            </a:pPr>
          </a:p>
          <a:p>
            <a:pPr>
              <a:defRPr lang="es-es" sz="1800"/>
            </a:pPr>
            <a:r>
              <a:t>Para acceder a los atributos del objeto, empleamos los métodos getters, en lugar de acceder directamente al atributo:</a:t>
            </a:r>
          </a:p>
          <a:p>
            <a:pPr marL="82550" indent="0">
              <a:buNone/>
              <a:defRPr lang="es-es" sz="1800"/>
            </a:pPr>
          </a:p>
          <a:p>
            <a:pPr marL="82550" indent="0">
              <a:buNone/>
              <a:defRPr lang="es-es" sz="1800"/>
            </a:pPr>
            <a:r>
              <a:t>Pers._edad (esto es posible, ya que los atributos son públicos) pero es preferible utilizar el método.</a:t>
            </a:r>
          </a:p>
          <a:p>
            <a:pPr marL="82550" indent="0">
              <a:buNone/>
              <a:defRPr lang="es-es" sz="1800"/>
            </a:pPr>
          </a:p>
          <a:p>
            <a:pPr>
              <a:defRPr lang="es-es" sz="1800"/>
            </a:pPr>
            <a:r>
              <a:t>Para más información consulta: </a:t>
            </a:r>
            <a:r>
              <a:rPr lang="es-es">
                <a:hlinkClick r:id="rId2"/>
              </a:rPr>
              <a:t>http://www.etnassoft.com/2016/12/02/introduccion-a-la-poo-en-javascript-moderno-las-nuevas-clases-en-es6/</a:t>
            </a:r>
            <a:r>
              <a:t>  </a:t>
            </a:r>
          </a:p>
        </p:txBody>
      </p:sp>
      <p:sp>
        <p:nvSpPr>
          <p:cNvPr id="4" name="Marcador de número de diapositiva 4"/>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CC55D-13D2-A933-9C44-E5668B0A6AB0}" type="slidenum">
              <a:t>14</a:t>
            </a:fld>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f8d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uAAAAPU2AAAtBAAAEAAAACYAAAAIAAAAASAAAAAAAAA="/>
              </a:ext>
            </a:extLst>
          </p:cNvSpPr>
          <p:nvPr>
            <p:ph type="title"/>
          </p:nvPr>
        </p:nvSpPr>
        <p:spPr>
          <a:xfrm>
            <a:off x="1115695" y="116840"/>
            <a:ext cx="7818120" cy="561975"/>
          </a:xfrm>
        </p:spPr>
        <p:txBody>
          <a:bodyPr vert="horz" wrap="square" lIns="91440" tIns="45720" rIns="91440" bIns="45720" numCol="1" spcCol="215900" anchor="ctr">
            <a:prstTxWarp prst="textNoShape">
              <a:avLst/>
            </a:prstTxWarp>
          </a:bodyPr>
          <a:lstStyle/>
          <a:p>
            <a:pPr>
              <a:defRPr lang="es-es"/>
            </a:pPr>
            <a:r>
              <a:t>Clases: Métodos estáticos</a:t>
            </a:r>
          </a:p>
        </p:txBody>
      </p:sp>
      <p:sp>
        <p:nvSpPr>
          <p:cNvPr id="3" name="Marcador de contenido 2"/>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CrBgAAMAQAAJc3AAAkKAAAEAAAACYAAAAIAAAAASAAAAAAAAA="/>
              </a:ext>
            </a:extLst>
          </p:cNvSpPr>
          <p:nvPr>
            <p:ph type="body" idx="1"/>
          </p:nvPr>
        </p:nvSpPr>
        <p:spPr>
          <a:xfrm>
            <a:off x="1083945" y="680720"/>
            <a:ext cx="7952740" cy="5844540"/>
          </a:xfrm>
        </p:spPr>
        <p:txBody>
          <a:bodyPr vert="horz" wrap="square" lIns="91440" tIns="45720" rIns="91440" bIns="45720" numCol="1" spcCol="215900" anchor="t">
            <a:prstTxWarp prst="textNoShape">
              <a:avLst/>
            </a:prstTxWarp>
          </a:bodyPr>
          <a:lstStyle/>
          <a:p>
            <a:pPr>
              <a:defRPr lang="es-es"/>
            </a:pPr>
            <a:r>
              <a:rPr lang="es-es" sz="2025"/>
              <a:t>Los métodos estáticos son aquellos que son invocados sin necesidad de instanciar la clase.</a:t>
            </a:r>
            <a:endParaRPr lang="es-es" sz="2025"/>
          </a:p>
          <a:p>
            <a:pPr>
              <a:defRPr lang="es-es"/>
            </a:pPr>
            <a:r>
              <a:rPr lang="es-es" sz="2025"/>
              <a:t>Suelen emplearse para realizar operaciones comunes a todos los objetos de la clase. No afectan a los estados de los mismos (a los valores de sus variables de instancia).</a:t>
            </a:r>
            <a:endParaRPr lang="es-es" sz="2025"/>
          </a:p>
          <a:p>
            <a:pPr marL="82550" indent="0">
              <a:buNone/>
              <a:defRPr lang="es-es"/>
            </a:pPr>
            <a:r>
              <a:rPr lang="es-es" sz="1380">
                <a:latin typeface="Courier New" pitchFamily="3" charset="0"/>
                <a:ea typeface="Gill Sans MT" pitchFamily="0" charset="0"/>
                <a:cs typeface="Courier New" pitchFamily="3" charset="0"/>
              </a:rPr>
              <a:t>class Persona {</a:t>
            </a:r>
            <a:endParaRPr lang="es-es" sz="1380">
              <a:latin typeface="Courier New" pitchFamily="3" charset="0"/>
              <a:ea typeface="Gill Sans MT" pitchFamily="0" charset="0"/>
              <a:cs typeface="Courier New" pitchFamily="3" charset="0"/>
            </a:endParaRPr>
          </a:p>
          <a:p>
            <a:pPr lvl="1" marL="402590" indent="0">
              <a:buNone/>
              <a:defRPr lang="es-es"/>
            </a:pPr>
            <a:r>
              <a:rPr lang="es-es" sz="1195">
                <a:latin typeface="Courier New" pitchFamily="3" charset="0"/>
                <a:ea typeface="Gill Sans MT" pitchFamily="0" charset="0"/>
                <a:cs typeface="Courier New" pitchFamily="3" charset="0"/>
              </a:rPr>
              <a:t>constructor(nombre,apellidos,edad = 0){</a:t>
            </a:r>
            <a:endParaRPr lang="es-es" sz="1195">
              <a:latin typeface="Courier New" pitchFamily="3" charset="0"/>
              <a:ea typeface="Gill Sans MT" pitchFamily="0" charset="0"/>
              <a:cs typeface="Courier New" pitchFamily="3" charset="0"/>
            </a:endParaRPr>
          </a:p>
          <a:p>
            <a:pPr lvl="1" marL="402590" indent="0">
              <a:buNone/>
              <a:defRPr lang="es-es"/>
            </a:pPr>
            <a:r>
              <a:rPr lang="es-es" sz="1195">
                <a:latin typeface="Courier New" pitchFamily="3" charset="0"/>
                <a:ea typeface="Gill Sans MT" pitchFamily="0" charset="0"/>
                <a:cs typeface="Courier New" pitchFamily="3" charset="0"/>
              </a:rPr>
              <a:t>	this._nombre = nombre;</a:t>
            </a:r>
            <a:endParaRPr lang="es-es" sz="1195">
              <a:latin typeface="Courier New" pitchFamily="3" charset="0"/>
              <a:ea typeface="Gill Sans MT" pitchFamily="0" charset="0"/>
              <a:cs typeface="Courier New" pitchFamily="3" charset="0"/>
            </a:endParaRPr>
          </a:p>
          <a:p>
            <a:pPr lvl="1" marL="402590" indent="0">
              <a:buNone/>
              <a:defRPr lang="es-es"/>
            </a:pPr>
            <a:r>
              <a:rPr lang="es-es" sz="1195">
                <a:latin typeface="Courier New" pitchFamily="3" charset="0"/>
                <a:ea typeface="Gill Sans MT" pitchFamily="0" charset="0"/>
                <a:cs typeface="Courier New" pitchFamily="3" charset="0"/>
              </a:rPr>
              <a:t>	this._apellidos = apellidos;</a:t>
            </a:r>
            <a:endParaRPr lang="es-es" sz="1195">
              <a:latin typeface="Courier New" pitchFamily="3" charset="0"/>
              <a:ea typeface="Gill Sans MT" pitchFamily="0" charset="0"/>
              <a:cs typeface="Courier New" pitchFamily="3" charset="0"/>
            </a:endParaRPr>
          </a:p>
          <a:p>
            <a:pPr lvl="1" marL="402590" indent="0">
              <a:buNone/>
              <a:defRPr lang="es-es"/>
            </a:pPr>
            <a:r>
              <a:rPr lang="es-es" sz="1195">
                <a:latin typeface="Courier New" pitchFamily="3" charset="0"/>
                <a:ea typeface="Gill Sans MT" pitchFamily="0" charset="0"/>
                <a:cs typeface="Courier New" pitchFamily="3" charset="0"/>
              </a:rPr>
              <a:t>	this._edad = edad;</a:t>
            </a:r>
            <a:endParaRPr lang="es-es" sz="1195">
              <a:latin typeface="Courier New" pitchFamily="3" charset="0"/>
              <a:ea typeface="Gill Sans MT" pitchFamily="0" charset="0"/>
              <a:cs typeface="Courier New" pitchFamily="3" charset="0"/>
            </a:endParaRPr>
          </a:p>
          <a:p>
            <a:pPr lvl="1" marL="402590" indent="0">
              <a:buNone/>
              <a:defRPr lang="es-es"/>
            </a:pPr>
            <a:r>
              <a:rPr lang="es-es" sz="1195">
                <a:latin typeface="Courier New" pitchFamily="3" charset="0"/>
                <a:ea typeface="Gill Sans MT" pitchFamily="0" charset="0"/>
                <a:cs typeface="Courier New" pitchFamily="3" charset="0"/>
              </a:rPr>
              <a:t>}</a:t>
            </a:r>
            <a:endParaRPr lang="es-es" sz="1195">
              <a:latin typeface="Courier New" pitchFamily="3" charset="0"/>
              <a:ea typeface="Gill Sans MT" pitchFamily="0" charset="0"/>
              <a:cs typeface="Courier New" pitchFamily="3" charset="0"/>
            </a:endParaRPr>
          </a:p>
          <a:p>
            <a:pPr lvl="1" marL="402590" indent="0">
              <a:buNone/>
              <a:defRPr lang="es-es"/>
            </a:pPr>
            <a:r>
              <a:rPr lang="es-es" sz="1195">
                <a:latin typeface="Courier New" pitchFamily="3" charset="0"/>
                <a:ea typeface="Gill Sans MT" pitchFamily="0" charset="0"/>
                <a:cs typeface="Courier New" pitchFamily="3" charset="0"/>
              </a:rPr>
              <a:t>get nombre(){</a:t>
            </a:r>
            <a:endParaRPr lang="es-es" sz="1195">
              <a:latin typeface="Courier New" pitchFamily="3" charset="0"/>
              <a:ea typeface="Gill Sans MT" pitchFamily="0" charset="0"/>
              <a:cs typeface="Courier New" pitchFamily="3" charset="0"/>
            </a:endParaRPr>
          </a:p>
          <a:p>
            <a:pPr lvl="1" marL="402590" indent="0">
              <a:buNone/>
              <a:defRPr lang="es-es"/>
            </a:pPr>
            <a:r>
              <a:rPr lang="es-es" sz="1195">
                <a:latin typeface="Courier New" pitchFamily="3" charset="0"/>
                <a:ea typeface="Gill Sans MT" pitchFamily="0" charset="0"/>
                <a:cs typeface="Courier New" pitchFamily="3" charset="0"/>
              </a:rPr>
              <a:t>	return this._nombre</a:t>
            </a:r>
            <a:endParaRPr lang="es-es" sz="1195">
              <a:latin typeface="Courier New" pitchFamily="3" charset="0"/>
              <a:ea typeface="Gill Sans MT" pitchFamily="0" charset="0"/>
              <a:cs typeface="Courier New" pitchFamily="3" charset="0"/>
            </a:endParaRPr>
          </a:p>
          <a:p>
            <a:pPr lvl="1" marL="402590" indent="0">
              <a:buNone/>
              <a:defRPr lang="es-es"/>
            </a:pPr>
            <a:r>
              <a:rPr lang="es-es" sz="1195">
                <a:latin typeface="Courier New" pitchFamily="3" charset="0"/>
                <a:ea typeface="Gill Sans MT" pitchFamily="0" charset="0"/>
                <a:cs typeface="Courier New" pitchFamily="3" charset="0"/>
              </a:rPr>
              <a:t>}</a:t>
            </a:r>
            <a:endParaRPr lang="es-es" sz="1195">
              <a:latin typeface="Courier New" pitchFamily="3" charset="0"/>
              <a:ea typeface="Gill Sans MT" pitchFamily="0" charset="0"/>
              <a:cs typeface="Courier New" pitchFamily="3" charset="0"/>
            </a:endParaRPr>
          </a:p>
          <a:p>
            <a:pPr lvl="1" marL="402590" indent="0">
              <a:buNone/>
              <a:defRPr lang="es-es"/>
            </a:pPr>
            <a:r>
              <a:rPr lang="es-es" sz="1195">
                <a:latin typeface="Courier New" pitchFamily="3" charset="0"/>
                <a:ea typeface="Gill Sans MT" pitchFamily="0" charset="0"/>
                <a:cs typeface="Courier New" pitchFamily="3" charset="0"/>
              </a:rPr>
              <a:t>set nombreP(nom){</a:t>
            </a:r>
            <a:endParaRPr lang="es-es" sz="1195">
              <a:latin typeface="Courier New" pitchFamily="3" charset="0"/>
              <a:ea typeface="Gill Sans MT" pitchFamily="0" charset="0"/>
              <a:cs typeface="Courier New" pitchFamily="3" charset="0"/>
            </a:endParaRPr>
          </a:p>
          <a:p>
            <a:pPr lvl="1" marL="402590" indent="0">
              <a:buNone/>
              <a:defRPr lang="es-es"/>
            </a:pPr>
            <a:r>
              <a:rPr lang="es-es" sz="1195">
                <a:latin typeface="Courier New" pitchFamily="3" charset="0"/>
                <a:ea typeface="Gill Sans MT" pitchFamily="0" charset="0"/>
                <a:cs typeface="Courier New" pitchFamily="3" charset="0"/>
              </a:rPr>
              <a:t>	this._nombre = nom;</a:t>
            </a:r>
            <a:endParaRPr lang="es-es" sz="1195">
              <a:latin typeface="Courier New" pitchFamily="3" charset="0"/>
              <a:ea typeface="Gill Sans MT" pitchFamily="0" charset="0"/>
              <a:cs typeface="Courier New" pitchFamily="3" charset="0"/>
            </a:endParaRPr>
          </a:p>
          <a:p>
            <a:pPr lvl="1" marL="402590" indent="0">
              <a:buNone/>
              <a:defRPr lang="es-es"/>
            </a:pPr>
            <a:r>
              <a:rPr lang="es-es" sz="1195">
                <a:latin typeface="Courier New" pitchFamily="3" charset="0"/>
                <a:ea typeface="Gill Sans MT" pitchFamily="0" charset="0"/>
                <a:cs typeface="Courier New" pitchFamily="3" charset="0"/>
              </a:rPr>
              <a:t>}</a:t>
            </a:r>
            <a:endParaRPr lang="es-es" sz="1195">
              <a:latin typeface="Courier New" pitchFamily="3" charset="0"/>
              <a:ea typeface="Gill Sans MT" pitchFamily="0" charset="0"/>
              <a:cs typeface="Courier New" pitchFamily="3" charset="0"/>
            </a:endParaRPr>
          </a:p>
          <a:p>
            <a:pPr lvl="1" marL="402590" indent="0">
              <a:buNone/>
              <a:defRPr lang="es-es"/>
            </a:pPr>
            <a:r>
              <a:rPr lang="es-es" sz="1195" b="1">
                <a:solidFill>
                  <a:srgbClr val="FF0000"/>
                </a:solidFill>
                <a:latin typeface="Courier New" pitchFamily="3" charset="0"/>
                <a:ea typeface="Gill Sans MT" pitchFamily="0" charset="0"/>
                <a:cs typeface="Courier New" pitchFamily="3" charset="0"/>
              </a:rPr>
              <a:t>static imprimirNombreApellidos(nom,ape){</a:t>
            </a:r>
            <a:endParaRPr lang="es-es" sz="1195" b="1">
              <a:solidFill>
                <a:srgbClr val="FF0000"/>
              </a:solidFill>
              <a:latin typeface="Courier New" pitchFamily="3" charset="0"/>
              <a:ea typeface="Gill Sans MT" pitchFamily="0" charset="0"/>
              <a:cs typeface="Courier New" pitchFamily="3" charset="0"/>
            </a:endParaRPr>
          </a:p>
          <a:p>
            <a:pPr lvl="1" marL="402590" indent="0">
              <a:buNone/>
              <a:defRPr lang="es-es"/>
            </a:pPr>
            <a:r>
              <a:rPr lang="es-es" sz="1195" b="1">
                <a:solidFill>
                  <a:srgbClr val="FF0000"/>
                </a:solidFill>
                <a:latin typeface="Courier New" pitchFamily="3" charset="0"/>
                <a:ea typeface="Gill Sans MT" pitchFamily="0" charset="0"/>
                <a:cs typeface="Courier New" pitchFamily="3" charset="0"/>
              </a:rPr>
              <a:t>	console.log(nom+ “ “+ ape);</a:t>
            </a:r>
            <a:endParaRPr lang="es-es" sz="1195" b="1">
              <a:solidFill>
                <a:srgbClr val="FF0000"/>
              </a:solidFill>
              <a:latin typeface="Courier New" pitchFamily="3" charset="0"/>
              <a:ea typeface="Gill Sans MT" pitchFamily="0" charset="0"/>
              <a:cs typeface="Courier New" pitchFamily="3" charset="0"/>
            </a:endParaRPr>
          </a:p>
          <a:p>
            <a:pPr lvl="1" marL="402590" indent="0">
              <a:buNone/>
              <a:defRPr lang="es-es"/>
            </a:pPr>
            <a:r>
              <a:rPr lang="es-es" sz="1195" b="1">
                <a:solidFill>
                  <a:srgbClr val="FF0000"/>
                </a:solidFill>
                <a:latin typeface="Courier New" pitchFamily="3" charset="0"/>
                <a:ea typeface="Gill Sans MT" pitchFamily="0" charset="0"/>
                <a:cs typeface="Courier New" pitchFamily="3" charset="0"/>
              </a:rPr>
              <a:t>}</a:t>
            </a:r>
            <a:endParaRPr lang="es-es" sz="1195" b="1">
              <a:solidFill>
                <a:srgbClr val="FF0000"/>
              </a:solidFill>
              <a:latin typeface="Courier New" pitchFamily="3" charset="0"/>
              <a:ea typeface="Gill Sans MT" pitchFamily="0" charset="0"/>
              <a:cs typeface="Courier New" pitchFamily="3" charset="0"/>
            </a:endParaRPr>
          </a:p>
          <a:p>
            <a:pPr marL="82550" indent="0">
              <a:buNone/>
              <a:defRPr lang="es-es"/>
            </a:pPr>
            <a:r>
              <a:rPr lang="es-es" sz="1380">
                <a:latin typeface="Courier New" pitchFamily="3" charset="0"/>
                <a:ea typeface="Gill Sans MT" pitchFamily="0" charset="0"/>
                <a:cs typeface="Courier New" pitchFamily="3" charset="0"/>
              </a:rPr>
              <a:t>}</a:t>
            </a:r>
            <a:endParaRPr lang="es-es" sz="1380">
              <a:latin typeface="Courier New" pitchFamily="3" charset="0"/>
              <a:ea typeface="Gill Sans MT" pitchFamily="0" charset="0"/>
              <a:cs typeface="Courier New" pitchFamily="3" charset="0"/>
            </a:endParaRPr>
          </a:p>
          <a:p>
            <a:pPr marL="82550" indent="0">
              <a:buNone/>
              <a:defRPr lang="es-es"/>
            </a:pPr>
            <a:r>
              <a:rPr lang="es-es" sz="1380">
                <a:latin typeface="Courier New" pitchFamily="3" charset="0"/>
                <a:ea typeface="Gill Sans MT" pitchFamily="0" charset="0"/>
                <a:cs typeface="Courier New" pitchFamily="3" charset="0"/>
              </a:rPr>
              <a:t>Persona.imprimirNombreApellidos(“Juan”,”Pérez”);</a:t>
            </a:r>
            <a:endParaRPr lang="es-es" sz="3590"/>
          </a:p>
        </p:txBody>
      </p:sp>
      <p:sp>
        <p:nvSpPr>
          <p:cNvPr id="4" name="Marcador de número de diapositiva 3"/>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CD8A8-E6D2-A92E-9C44-107B960A6A45}" type="slidenum">
              <a:t>15</a:t>
            </a:fld>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f8d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OBwAAsQEAAPU2AAAmBQAAEAAAACYAAAAIAAAAASAAAAAAAAA="/>
              </a:ext>
            </a:extLst>
          </p:cNvSpPr>
          <p:nvPr>
            <p:ph type="title"/>
          </p:nvPr>
        </p:nvSpPr>
        <p:spPr>
          <a:xfrm>
            <a:off x="1187450" y="274955"/>
            <a:ext cx="7746365" cy="561975"/>
          </a:xfrm>
        </p:spPr>
        <p:txBody>
          <a:bodyPr vert="horz" wrap="square" lIns="91440" tIns="45720" rIns="91440" bIns="45720" numCol="1" spcCol="215900" anchor="ctr">
            <a:prstTxWarp prst="textNoShape">
              <a:avLst/>
            </a:prstTxWarp>
          </a:bodyPr>
          <a:lstStyle/>
          <a:p>
            <a:pPr>
              <a:defRPr lang="es-es"/>
            </a:pPr>
            <a:r>
              <a:t>Herencia</a:t>
            </a:r>
          </a:p>
        </p:txBody>
      </p:sp>
      <p:sp>
        <p:nvSpPr>
          <p:cNvPr id="3" name="Marcador de contenido 2"/>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OBwAAlwUAAPU2AABwJgAAAAAAACYAAAAIAAAAASAAAAAAAAA="/>
              </a:ext>
            </a:extLst>
          </p:cNvSpPr>
          <p:nvPr>
            <p:ph type="body" idx="1"/>
          </p:nvPr>
        </p:nvSpPr>
        <p:spPr>
          <a:xfrm>
            <a:off x="1187450" y="908685"/>
            <a:ext cx="7746365" cy="5339715"/>
          </a:xfrm>
        </p:spPr>
        <p:txBody>
          <a:bodyPr vert="horz" wrap="square" lIns="91440" tIns="45720" rIns="91440" bIns="45720" numCol="1" spcCol="215900" anchor="t">
            <a:prstTxWarp prst="textNoShape">
              <a:avLst/>
            </a:prstTxWarp>
          </a:bodyPr>
          <a:lstStyle/>
          <a:p>
            <a:pPr>
              <a:defRPr lang="es-es" sz="1200"/>
            </a:pPr>
            <a:r>
              <a:t>Se emplea la clausula extends (al igual que en Java)</a:t>
            </a:r>
          </a:p>
          <a:p>
            <a:pPr marL="82550" indent="0">
              <a:buNone/>
              <a:defRPr lang="es-es" sz="1200"/>
            </a:pPr>
            <a:r>
              <a:rPr lang="es-es">
                <a:latin typeface="Courier New" pitchFamily="3" charset="0"/>
                <a:ea typeface="Gill Sans MT" pitchFamily="0" charset="0"/>
                <a:cs typeface="Courier New" pitchFamily="3" charset="0"/>
              </a:rPr>
              <a:t>class Persona {</a:t>
            </a:r>
            <a:endParaRPr lang="es-es">
              <a:latin typeface="Courier New" pitchFamily="3" charset="0"/>
              <a:ea typeface="Gill Sans MT" pitchFamily="0" charset="0"/>
              <a:cs typeface="Courier New" pitchFamily="3" charset="0"/>
            </a:endParaRPr>
          </a:p>
          <a:p>
            <a:pPr lvl="1" marL="402590" indent="0">
              <a:buNone/>
              <a:defRPr lang="es-es" sz="1200"/>
            </a:pPr>
            <a:r>
              <a:rPr lang="es-es">
                <a:latin typeface="Courier New" pitchFamily="3" charset="0"/>
                <a:ea typeface="Gill Sans MT" pitchFamily="0" charset="0"/>
                <a:cs typeface="Courier New" pitchFamily="3" charset="0"/>
              </a:rPr>
              <a:t>constructor(nombre,apellidos,edad = 0){</a:t>
            </a:r>
            <a:endParaRPr lang="es-es">
              <a:latin typeface="Courier New" pitchFamily="3" charset="0"/>
              <a:ea typeface="Gill Sans MT" pitchFamily="0" charset="0"/>
              <a:cs typeface="Courier New" pitchFamily="3" charset="0"/>
            </a:endParaRPr>
          </a:p>
          <a:p>
            <a:pPr lvl="1" marL="402590" indent="0">
              <a:buNone/>
              <a:defRPr lang="es-es" sz="1200"/>
            </a:pPr>
            <a:r>
              <a:rPr lang="es-es">
                <a:latin typeface="Courier New" pitchFamily="3" charset="0"/>
                <a:ea typeface="Gill Sans MT" pitchFamily="0" charset="0"/>
                <a:cs typeface="Courier New" pitchFamily="3" charset="0"/>
              </a:rPr>
              <a:t>	this._nombre = nombre;</a:t>
            </a:r>
            <a:endParaRPr lang="es-es">
              <a:latin typeface="Courier New" pitchFamily="3" charset="0"/>
              <a:ea typeface="Gill Sans MT" pitchFamily="0" charset="0"/>
              <a:cs typeface="Courier New" pitchFamily="3" charset="0"/>
            </a:endParaRPr>
          </a:p>
          <a:p>
            <a:pPr lvl="1" marL="402590" indent="0">
              <a:buNone/>
              <a:defRPr lang="es-es" sz="1200"/>
            </a:pPr>
            <a:r>
              <a:rPr lang="es-es">
                <a:latin typeface="Courier New" pitchFamily="3" charset="0"/>
                <a:ea typeface="Gill Sans MT" pitchFamily="0" charset="0"/>
                <a:cs typeface="Courier New" pitchFamily="3" charset="0"/>
              </a:rPr>
              <a:t>	this._apellidos = apellidos;</a:t>
            </a:r>
            <a:endParaRPr lang="es-es">
              <a:latin typeface="Courier New" pitchFamily="3" charset="0"/>
              <a:ea typeface="Gill Sans MT" pitchFamily="0" charset="0"/>
              <a:cs typeface="Courier New" pitchFamily="3" charset="0"/>
            </a:endParaRPr>
          </a:p>
          <a:p>
            <a:pPr lvl="1" marL="402590" indent="0">
              <a:buNone/>
              <a:defRPr lang="es-es" sz="1200"/>
            </a:pPr>
            <a:r>
              <a:rPr lang="es-es">
                <a:latin typeface="Courier New" pitchFamily="3" charset="0"/>
                <a:ea typeface="Gill Sans MT" pitchFamily="0" charset="0"/>
                <a:cs typeface="Courier New" pitchFamily="3" charset="0"/>
              </a:rPr>
              <a:t>	this._edad = edad;</a:t>
            </a:r>
            <a:endParaRPr lang="es-es">
              <a:latin typeface="Courier New" pitchFamily="3" charset="0"/>
              <a:ea typeface="Gill Sans MT" pitchFamily="0" charset="0"/>
              <a:cs typeface="Courier New" pitchFamily="3" charset="0"/>
            </a:endParaRPr>
          </a:p>
          <a:p>
            <a:pPr lvl="1" marL="402590" indent="0">
              <a:buNone/>
              <a:defRPr lang="es-es" sz="1200"/>
            </a:pPr>
            <a:r>
              <a:rPr lang="es-es">
                <a:latin typeface="Courier New" pitchFamily="3" charset="0"/>
                <a:ea typeface="Gill Sans MT" pitchFamily="0" charset="0"/>
                <a:cs typeface="Courier New" pitchFamily="3" charset="0"/>
              </a:rPr>
              <a:t>}</a:t>
            </a:r>
            <a:endParaRPr lang="es-es">
              <a:latin typeface="Courier New" pitchFamily="3" charset="0"/>
              <a:ea typeface="Gill Sans MT" pitchFamily="0" charset="0"/>
              <a:cs typeface="Courier New" pitchFamily="3" charset="0"/>
            </a:endParaRPr>
          </a:p>
          <a:p>
            <a:pPr lvl="1" marL="402590" indent="0">
              <a:buNone/>
              <a:defRPr lang="es-es" sz="1200"/>
            </a:pPr>
            <a:r>
              <a:rPr lang="es-es">
                <a:latin typeface="Courier New" pitchFamily="3" charset="0"/>
                <a:ea typeface="Gill Sans MT" pitchFamily="0" charset="0"/>
                <a:cs typeface="Courier New" pitchFamily="3" charset="0"/>
              </a:rPr>
              <a:t>//getters</a:t>
            </a:r>
            <a:endParaRPr lang="es-es">
              <a:latin typeface="Courier New" pitchFamily="3" charset="0"/>
              <a:ea typeface="Gill Sans MT" pitchFamily="0" charset="0"/>
              <a:cs typeface="Courier New" pitchFamily="3" charset="0"/>
            </a:endParaRPr>
          </a:p>
          <a:p>
            <a:pPr lvl="1" marL="402590" indent="0">
              <a:buNone/>
              <a:defRPr lang="es-es" sz="1200"/>
            </a:pPr>
            <a:r>
              <a:rPr lang="es-es">
                <a:latin typeface="Courier New" pitchFamily="3" charset="0"/>
                <a:ea typeface="Gill Sans MT" pitchFamily="0" charset="0"/>
                <a:cs typeface="Courier New" pitchFamily="3" charset="0"/>
              </a:rPr>
              <a:t>get nombre(){</a:t>
            </a:r>
            <a:endParaRPr lang="es-es">
              <a:latin typeface="Courier New" pitchFamily="3" charset="0"/>
              <a:ea typeface="Gill Sans MT" pitchFamily="0" charset="0"/>
              <a:cs typeface="Courier New" pitchFamily="3" charset="0"/>
            </a:endParaRPr>
          </a:p>
          <a:p>
            <a:pPr lvl="1" marL="402590" indent="0">
              <a:buNone/>
              <a:defRPr lang="es-es" sz="1200"/>
            </a:pPr>
            <a:r>
              <a:rPr lang="es-es">
                <a:latin typeface="Courier New" pitchFamily="3" charset="0"/>
                <a:ea typeface="Gill Sans MT" pitchFamily="0" charset="0"/>
                <a:cs typeface="Courier New" pitchFamily="3" charset="0"/>
              </a:rPr>
              <a:t>	return this._nombre</a:t>
            </a:r>
            <a:endParaRPr lang="es-es">
              <a:latin typeface="Courier New" pitchFamily="3" charset="0"/>
              <a:ea typeface="Gill Sans MT" pitchFamily="0" charset="0"/>
              <a:cs typeface="Courier New" pitchFamily="3" charset="0"/>
            </a:endParaRPr>
          </a:p>
          <a:p>
            <a:pPr lvl="1" marL="402590" indent="0">
              <a:buNone/>
              <a:defRPr lang="es-es" sz="1200"/>
            </a:pPr>
            <a:r>
              <a:rPr lang="es-es">
                <a:latin typeface="Courier New" pitchFamily="3" charset="0"/>
                <a:ea typeface="Gill Sans MT" pitchFamily="0" charset="0"/>
                <a:cs typeface="Courier New" pitchFamily="3" charset="0"/>
              </a:rPr>
              <a:t>}</a:t>
            </a:r>
            <a:endParaRPr lang="es-es">
              <a:latin typeface="Courier New" pitchFamily="3" charset="0"/>
              <a:ea typeface="Gill Sans MT" pitchFamily="0" charset="0"/>
              <a:cs typeface="Courier New" pitchFamily="3" charset="0"/>
            </a:endParaRPr>
          </a:p>
          <a:p>
            <a:pPr lvl="1" marL="402590" indent="0">
              <a:buNone/>
              <a:defRPr lang="es-es" sz="1200"/>
            </a:pPr>
            <a:r>
              <a:rPr lang="es-es">
                <a:latin typeface="Courier New" pitchFamily="3" charset="0"/>
                <a:ea typeface="Gill Sans MT" pitchFamily="0" charset="0"/>
                <a:cs typeface="Courier New" pitchFamily="3" charset="0"/>
              </a:rPr>
              <a:t>//resto de métodos de la clase …</a:t>
            </a:r>
            <a:endParaRPr lang="es-es">
              <a:latin typeface="Courier New" pitchFamily="3" charset="0"/>
              <a:ea typeface="Gill Sans MT" pitchFamily="0" charset="0"/>
              <a:cs typeface="Courier New" pitchFamily="3" charset="0"/>
            </a:endParaRPr>
          </a:p>
          <a:p>
            <a:pPr lvl="1" marL="92075" indent="0">
              <a:buNone/>
              <a:defRPr lang="es-es" sz="1200"/>
            </a:pPr>
            <a:r>
              <a:rPr lang="es-es">
                <a:latin typeface="Courier New" pitchFamily="3" charset="0"/>
                <a:ea typeface="Gill Sans MT" pitchFamily="0" charset="0"/>
                <a:cs typeface="Courier New" pitchFamily="3" charset="0"/>
              </a:rPr>
              <a:t>}</a:t>
            </a:r>
            <a:endParaRPr lang="es-es">
              <a:latin typeface="Courier New" pitchFamily="3" charset="0"/>
              <a:ea typeface="Gill Sans MT" pitchFamily="0" charset="0"/>
              <a:cs typeface="Courier New" pitchFamily="3" charset="0"/>
            </a:endParaRPr>
          </a:p>
          <a:p>
            <a:pPr marL="82550" indent="0">
              <a:buNone/>
              <a:defRPr lang="es-es" sz="1200"/>
            </a:pPr>
            <a:r>
              <a:rPr lang="es-es" b="1">
                <a:solidFill>
                  <a:srgbClr val="FF0000"/>
                </a:solidFill>
                <a:latin typeface="Courier New" pitchFamily="3" charset="0"/>
                <a:ea typeface="Gill Sans MT" pitchFamily="0" charset="0"/>
                <a:cs typeface="Courier New" pitchFamily="3" charset="0"/>
              </a:rPr>
              <a:t>class Alumno extends Persona {</a:t>
            </a:r>
            <a:endParaRPr lang="es-es" b="1">
              <a:solidFill>
                <a:srgbClr val="FF0000"/>
              </a:solidFill>
              <a:latin typeface="Courier New" pitchFamily="3" charset="0"/>
              <a:ea typeface="Gill Sans MT" pitchFamily="0" charset="0"/>
              <a:cs typeface="Courier New" pitchFamily="3" charset="0"/>
            </a:endParaRPr>
          </a:p>
          <a:p>
            <a:pPr marL="82550" indent="0">
              <a:buNone/>
              <a:defRPr lang="es-es" sz="1200"/>
            </a:pPr>
            <a:r>
              <a:rPr lang="es-es" b="1">
                <a:solidFill>
                  <a:srgbClr val="FF0000"/>
                </a:solidFill>
                <a:latin typeface="Courier New" pitchFamily="3" charset="0"/>
                <a:ea typeface="Gill Sans MT" pitchFamily="0" charset="0"/>
                <a:cs typeface="Courier New" pitchFamily="3" charset="0"/>
              </a:rPr>
              <a:t>    constructor(nombre, apellidos, edad) {</a:t>
            </a:r>
            <a:endParaRPr lang="es-es" b="1">
              <a:solidFill>
                <a:srgbClr val="FF0000"/>
              </a:solidFill>
              <a:latin typeface="Courier New" pitchFamily="3" charset="0"/>
              <a:ea typeface="Gill Sans MT" pitchFamily="0" charset="0"/>
              <a:cs typeface="Courier New" pitchFamily="3" charset="0"/>
            </a:endParaRPr>
          </a:p>
          <a:p>
            <a:pPr marL="82550" indent="0">
              <a:buNone/>
              <a:defRPr lang="es-es" sz="1200"/>
            </a:pPr>
            <a:r>
              <a:rPr lang="es-es" b="1">
                <a:solidFill>
                  <a:srgbClr val="FF0000"/>
                </a:solidFill>
                <a:latin typeface="Courier New" pitchFamily="3" charset="0"/>
                <a:ea typeface="Gill Sans MT" pitchFamily="0" charset="0"/>
                <a:cs typeface="Courier New" pitchFamily="3" charset="0"/>
              </a:rPr>
              <a:t>        super(nombre, apellidos, edad); </a:t>
            </a:r>
            <a:endParaRPr lang="es-es" b="1">
              <a:solidFill>
                <a:srgbClr val="FF0000"/>
              </a:solidFill>
              <a:latin typeface="Courier New" pitchFamily="3" charset="0"/>
              <a:ea typeface="Gill Sans MT" pitchFamily="0" charset="0"/>
              <a:cs typeface="Courier New" pitchFamily="3" charset="0"/>
            </a:endParaRPr>
          </a:p>
          <a:p>
            <a:pPr marL="82550" indent="0">
              <a:buNone/>
              <a:defRPr lang="es-es" sz="1200"/>
            </a:pPr>
            <a:r>
              <a:rPr lang="es-es" b="1">
                <a:solidFill>
                  <a:srgbClr val="FF0000"/>
                </a:solidFill>
                <a:latin typeface="Courier New" pitchFamily="3" charset="0"/>
                <a:ea typeface="Gill Sans MT" pitchFamily="0" charset="0"/>
                <a:cs typeface="Courier New" pitchFamily="3" charset="0"/>
              </a:rPr>
              <a:t>	}</a:t>
            </a:r>
            <a:endParaRPr lang="es-es" b="1">
              <a:solidFill>
                <a:srgbClr val="FF0000"/>
              </a:solidFill>
              <a:latin typeface="Courier New" pitchFamily="3" charset="0"/>
              <a:ea typeface="Gill Sans MT" pitchFamily="0" charset="0"/>
              <a:cs typeface="Courier New" pitchFamily="3" charset="0"/>
            </a:endParaRPr>
          </a:p>
          <a:p>
            <a:pPr marL="82550" indent="0">
              <a:buNone/>
              <a:defRPr lang="es-es" sz="1200"/>
            </a:pPr>
            <a:r>
              <a:rPr lang="es-es" b="1">
                <a:solidFill>
                  <a:srgbClr val="FF0000"/>
                </a:solidFill>
                <a:latin typeface="Courier New" pitchFamily="3" charset="0"/>
                <a:ea typeface="Gill Sans MT" pitchFamily="0" charset="0"/>
                <a:cs typeface="Courier New" pitchFamily="3" charset="0"/>
              </a:rPr>
              <a:t>}</a:t>
            </a:r>
            <a:endParaRPr lang="es-es" b="1">
              <a:solidFill>
                <a:srgbClr val="FF0000"/>
              </a:solidFill>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Var alum = new Alumno ("pepe", "garcia", 30 );</a:t>
            </a:r>
            <a:endParaRPr lang="es-es">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alert (“alumno: ”+ alum.nombre()+ “ tiene “+ alum.edad + “ años”);</a:t>
            </a:r>
            <a:endParaRPr lang="es-es">
              <a:latin typeface="Courier New" pitchFamily="3" charset="0"/>
              <a:ea typeface="Gill Sans MT" pitchFamily="0" charset="0"/>
              <a:cs typeface="Courier New" pitchFamily="3" charset="0"/>
            </a:endParaRPr>
          </a:p>
          <a:p>
            <a:pPr>
              <a:defRPr lang="es-es" sz="1200"/>
            </a:pPr>
            <a:r>
              <a:t>Utilizamos super, para invocar al constructor de la clase madre.</a:t>
            </a:r>
          </a:p>
          <a:p>
            <a:pPr>
              <a:defRPr lang="es-es" sz="1200"/>
            </a:pPr>
          </a:p>
        </p:txBody>
      </p:sp>
      <p:sp>
        <p:nvSpPr>
          <p:cNvPr id="4" name="Marcador de número de diapositiva 7"/>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CDF85-CBD2-A929-9C44-3D7C910A6A68}" type="slidenum">
              <a:t>16</a:t>
            </a:fld>
          </a:p>
        </p:txBody>
      </p:sp>
    </p:spTree>
  </p:cSld>
  <p:clrMapOvr>
    <a:masterClrMapping/>
  </p:clrMapOvr>
  <p:timing>
    <p:tnLst>
      <p:par>
        <p:cTn id="1" dur="indefinite" restart="never" nodeType="tmRoot"/>
      </p:par>
    </p:tnLst>
  </p:timing>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f8d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OBwAAsQEAAPU2AABDBAAAEAAAACYAAAAIAAAAASAAAAAAAAA="/>
              </a:ext>
            </a:extLst>
          </p:cNvSpPr>
          <p:nvPr>
            <p:ph type="title"/>
          </p:nvPr>
        </p:nvSpPr>
        <p:spPr>
          <a:xfrm>
            <a:off x="1187450" y="274955"/>
            <a:ext cx="7746365" cy="417830"/>
          </a:xfrm>
        </p:spPr>
        <p:txBody>
          <a:bodyPr vert="horz" wrap="square" lIns="91440" tIns="45720" rIns="91440" bIns="45720" numCol="1" spcCol="215900" anchor="ctr">
            <a:prstTxWarp prst="textNoShape">
              <a:avLst/>
            </a:prstTxWarp>
          </a:bodyPr>
          <a:lstStyle/>
          <a:p>
            <a:pPr>
              <a:defRPr lang="es-es"/>
            </a:pPr>
            <a:r>
              <a:t>Herencia</a:t>
            </a:r>
          </a:p>
        </p:txBody>
      </p:sp>
      <p:sp>
        <p:nvSpPr>
          <p:cNvPr id="3" name="Marcador de contenido 2"/>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OBwAAQwQAAPU2AABwJgAAAAAAACYAAAAIAAAAASAAAAAAAAA="/>
              </a:ext>
            </a:extLst>
          </p:cNvSpPr>
          <p:nvPr>
            <p:ph type="body" idx="1"/>
          </p:nvPr>
        </p:nvSpPr>
        <p:spPr>
          <a:xfrm>
            <a:off x="1187450" y="692785"/>
            <a:ext cx="7746365" cy="5555615"/>
          </a:xfrm>
        </p:spPr>
        <p:txBody>
          <a:bodyPr vert="horz" wrap="square" lIns="91440" tIns="45720" rIns="91440" bIns="45720" numCol="1" spcCol="215900" anchor="t">
            <a:prstTxWarp prst="textNoShape">
              <a:avLst/>
            </a:prstTxWarp>
          </a:bodyPr>
          <a:lstStyle/>
          <a:p>
            <a:pPr marL="82550" indent="0">
              <a:buNone/>
              <a:defRPr lang="es-es" sz="1200"/>
            </a:pPr>
          </a:p>
          <a:p>
            <a:pPr>
              <a:defRPr lang="es-es" sz="1200"/>
            </a:pPr>
            <a:r>
              <a:t>Veamos otro ejemplo donde se emplea super() para invocar constructor de la clase de la cual se hereda. En este caso el constructor de la clase heredada necesita 3 parámetros:</a:t>
            </a:r>
          </a:p>
          <a:p>
            <a:pPr marL="82550" indent="0">
              <a:buNone/>
              <a:defRPr lang="es-es" sz="1200"/>
            </a:pPr>
            <a:r>
              <a:rPr lang="es-es">
                <a:latin typeface="Courier New" pitchFamily="3" charset="0"/>
                <a:ea typeface="Gill Sans MT" pitchFamily="0" charset="0"/>
                <a:cs typeface="Courier New" pitchFamily="3" charset="0"/>
              </a:rPr>
              <a:t>class Punto {</a:t>
            </a:r>
            <a:endParaRPr lang="es-es">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    constructor(x, y) {</a:t>
            </a:r>
            <a:endParaRPr lang="es-es">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        this.x = x;</a:t>
            </a:r>
            <a:endParaRPr lang="es-es">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        this.y = y;</a:t>
            </a:r>
            <a:endParaRPr lang="es-es">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    }</a:t>
            </a:r>
            <a:endParaRPr lang="es-es">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    toString() {</a:t>
            </a:r>
            <a:endParaRPr lang="es-es">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        return '(' + this.x + ', ' + this.y + ')';</a:t>
            </a:r>
            <a:endParaRPr lang="es-es">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    }</a:t>
            </a:r>
            <a:endParaRPr lang="es-es">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a:t>
            </a:r>
            <a:endParaRPr lang="es-es">
              <a:latin typeface="Courier New" pitchFamily="3" charset="0"/>
              <a:ea typeface="Gill Sans MT" pitchFamily="0" charset="0"/>
              <a:cs typeface="Courier New" pitchFamily="3" charset="0"/>
            </a:endParaRPr>
          </a:p>
          <a:p>
            <a:pPr marL="82550" indent="0">
              <a:buNone/>
              <a:defRPr lang="es-es" sz="1200"/>
            </a:pPr>
            <a:endParaRPr lang="es-es">
              <a:latin typeface="Courier New" pitchFamily="3" charset="0"/>
              <a:ea typeface="Gill Sans MT" pitchFamily="0" charset="0"/>
              <a:cs typeface="Courier New" pitchFamily="3" charset="0"/>
            </a:endParaRPr>
          </a:p>
          <a:p>
            <a:pPr marL="82550" indent="0">
              <a:buNone/>
              <a:defRPr lang="es-es" sz="1200"/>
            </a:pPr>
            <a:r>
              <a:rPr lang="es-es">
                <a:solidFill>
                  <a:srgbClr val="FF0000"/>
                </a:solidFill>
                <a:latin typeface="Courier New" pitchFamily="3" charset="0"/>
                <a:ea typeface="Gill Sans MT" pitchFamily="0" charset="0"/>
                <a:cs typeface="Courier New" pitchFamily="3" charset="0"/>
              </a:rPr>
              <a:t>class PuntoDeColor extends Punto </a:t>
            </a:r>
            <a:r>
              <a:rPr lang="es-es">
                <a:latin typeface="Courier New" pitchFamily="3" charset="0"/>
                <a:ea typeface="Gill Sans MT" pitchFamily="0" charset="0"/>
                <a:cs typeface="Courier New" pitchFamily="3" charset="0"/>
              </a:rPr>
              <a:t>{</a:t>
            </a:r>
            <a:endParaRPr lang="es-es">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    constructor(x, y, color) { //constructor</a:t>
            </a:r>
            <a:endParaRPr lang="es-es">
              <a:latin typeface="Courier New" pitchFamily="3" charset="0"/>
              <a:ea typeface="Gill Sans MT" pitchFamily="0" charset="0"/>
              <a:cs typeface="Courier New" pitchFamily="3" charset="0"/>
            </a:endParaRPr>
          </a:p>
          <a:p>
            <a:pPr marL="82550" indent="0">
              <a:buNone/>
              <a:defRPr lang="es-es" sz="1200"/>
            </a:pPr>
            <a:r>
              <a:rPr lang="es-es">
                <a:solidFill>
                  <a:srgbClr val="FF0000"/>
                </a:solidFill>
                <a:latin typeface="Courier New" pitchFamily="3" charset="0"/>
                <a:ea typeface="Gill Sans MT" pitchFamily="0" charset="0"/>
                <a:cs typeface="Courier New" pitchFamily="3" charset="0"/>
              </a:rPr>
              <a:t>        super(x, y); </a:t>
            </a:r>
            <a:endParaRPr lang="es-es">
              <a:solidFill>
                <a:srgbClr val="FF0000"/>
              </a:solidFill>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        this.color = color;</a:t>
            </a:r>
            <a:endParaRPr lang="es-es">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    }</a:t>
            </a:r>
            <a:endParaRPr lang="es-es">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    toString() {//método</a:t>
            </a:r>
            <a:endParaRPr lang="es-es">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        </a:t>
            </a:r>
            <a:r>
              <a:rPr lang="es-es">
                <a:solidFill>
                  <a:srgbClr val="FF0000"/>
                </a:solidFill>
                <a:latin typeface="Courier New" pitchFamily="3" charset="0"/>
                <a:ea typeface="Gill Sans MT" pitchFamily="0" charset="0"/>
                <a:cs typeface="Courier New" pitchFamily="3" charset="0"/>
              </a:rPr>
              <a:t>return super.toString() + ' in ' + this.color; </a:t>
            </a:r>
            <a:r>
              <a:rPr lang="es-es">
                <a:latin typeface="Courier New" pitchFamily="3" charset="0"/>
                <a:ea typeface="Gill Sans MT" pitchFamily="0" charset="0"/>
                <a:cs typeface="Courier New" pitchFamily="3" charset="0"/>
              </a:rPr>
              <a:t> </a:t>
            </a:r>
            <a:endParaRPr lang="es-es">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    }</a:t>
            </a:r>
            <a:endParaRPr lang="es-es">
              <a:latin typeface="Courier New" pitchFamily="3" charset="0"/>
              <a:ea typeface="Gill Sans MT" pitchFamily="0" charset="0"/>
              <a:cs typeface="Courier New" pitchFamily="3" charset="0"/>
            </a:endParaRPr>
          </a:p>
          <a:p>
            <a:pPr marL="82550" indent="0">
              <a:buNone/>
              <a:defRPr lang="es-es" sz="1200"/>
            </a:pPr>
            <a:r>
              <a:rPr lang="es-es">
                <a:latin typeface="Courier New" pitchFamily="3" charset="0"/>
                <a:ea typeface="Gill Sans MT" pitchFamily="0" charset="0"/>
                <a:cs typeface="Courier New" pitchFamily="3" charset="0"/>
              </a:rPr>
              <a:t>}</a:t>
            </a:r>
            <a:endParaRPr lang="es-es">
              <a:latin typeface="Courier New" pitchFamily="3" charset="0"/>
              <a:ea typeface="Gill Sans MT" pitchFamily="0" charset="0"/>
              <a:cs typeface="Courier New" pitchFamily="3" charset="0"/>
            </a:endParaRPr>
          </a:p>
          <a:p>
            <a:pPr marL="82550" indent="0">
              <a:buNone/>
              <a:defRPr lang="es-es" sz="1200"/>
            </a:pPr>
            <a:r>
              <a:t>Además también se invoca al método .toString() de la clase madre, empleando super.toString().</a:t>
            </a:r>
          </a:p>
          <a:p>
            <a:pPr>
              <a:defRPr lang="es-es" sz="1200"/>
            </a:pPr>
          </a:p>
        </p:txBody>
      </p:sp>
      <p:sp>
        <p:nvSpPr>
          <p:cNvPr id="4" name="Marcador de número de diapositiva 4"/>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CF9D5-9BD2-A90F-9C44-6D5AB70A6A38}" type="slidenum">
              <a:t>17</a:t>
            </a:fld>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f8d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sQEAAPU2AAAmBQAAEAAAACYAAAAIAAAAASAAAAAAAAA="/>
              </a:ext>
            </a:extLst>
          </p:cNvSpPr>
          <p:nvPr>
            <p:ph type="title"/>
          </p:nvPr>
        </p:nvSpPr>
        <p:spPr>
          <a:xfrm>
            <a:off x="1115695" y="274955"/>
            <a:ext cx="7818120" cy="561975"/>
          </a:xfrm>
        </p:spPr>
        <p:txBody>
          <a:bodyPr vert="horz" wrap="square" lIns="91440" tIns="45720" rIns="91440" bIns="45720" numCol="1" spcCol="215900" anchor="ctr">
            <a:prstTxWarp prst="textNoShape">
              <a:avLst/>
            </a:prstTxWarp>
          </a:bodyPr>
          <a:lstStyle/>
          <a:p>
            <a:pPr>
              <a:defRPr lang="es-es"/>
            </a:pPr>
            <a:r>
              <a:t>Creación de objetos</a:t>
            </a:r>
          </a:p>
        </p:txBody>
      </p:sp>
      <p:sp>
        <p:nvSpPr>
          <p:cNvPr id="3" name="Marcador de contenido 2"/>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CAYAAPU2AACWKAAAAAAAACYAAAAIAAAAASAAAAAAAAA="/>
              </a:ext>
            </a:extLst>
          </p:cNvSpPr>
          <p:nvPr>
            <p:ph type="body" idx="1"/>
          </p:nvPr>
        </p:nvSpPr>
        <p:spPr>
          <a:xfrm>
            <a:off x="1115695" y="980440"/>
            <a:ext cx="7818120" cy="5617210"/>
          </a:xfrm>
        </p:spPr>
        <p:txBody>
          <a:bodyPr vert="horz" wrap="square" lIns="91440" tIns="45720" rIns="91440" bIns="45720" numCol="1" spcCol="215900" anchor="t">
            <a:prstTxWarp prst="textNoShape">
              <a:avLst/>
            </a:prstTxWarp>
          </a:bodyPr>
          <a:lstStyle/>
          <a:p>
            <a:pPr>
              <a:defRPr lang="es-es" sz="2000"/>
            </a:pPr>
            <a:r>
              <a:t>JavaScript no es un lenguaje orientado a objetos en sentido estricto (aunque si basado en objetos)</a:t>
            </a:r>
          </a:p>
          <a:p>
            <a:pPr>
              <a:defRPr lang="es-es" sz="2000"/>
            </a:pPr>
            <a:r>
              <a:t>Un objeto en JavaScript es realmente una colección de propiedades. Las propiedades pueden tener forma de datos, tipos, funciones (métodos) o incluso otros objetos. </a:t>
            </a:r>
          </a:p>
          <a:p>
            <a:pPr>
              <a:defRPr lang="es-es" sz="2000"/>
            </a:pPr>
            <a:r>
              <a:t>Un objeto de JavaScript es similar a un array de valores, donde cada uno de los cuales está asociado a una propiedad (un tipo de datos, método u objeto). </a:t>
            </a:r>
          </a:p>
          <a:p>
            <a:pPr>
              <a:defRPr lang="es-es" sz="2000"/>
            </a:pPr>
            <a:r>
              <a:t>Un método puede ser una propiedad de un objeto.</a:t>
            </a:r>
          </a:p>
          <a:p>
            <a:pPr>
              <a:defRPr lang="es-es" sz="2000"/>
            </a:pPr>
            <a:r>
              <a:t>Una función contenida en un objeto se conoce como un método. Los métodos no son diferentes de las funciones  vistas anteriormente, excepto que han sido diseñados para ser utilizados en el contexto de un objeto, y por lo tanto, tendrán acceso a las propiedades de ese objeto. Esta conexión entre propiedades y métodos es uno de los ejes centrales de la orientación a objetos.</a:t>
            </a:r>
          </a:p>
          <a:p>
            <a:pPr>
              <a:defRPr lang="es-es" sz="2000"/>
            </a:pPr>
          </a:p>
          <a:p>
            <a:pPr>
              <a:defRPr lang="es-es" sz="2000"/>
            </a:pPr>
          </a:p>
        </p:txBody>
      </p:sp>
      <p:sp>
        <p:nvSpPr>
          <p:cNvPr id="4" name="Marcador de número de diapositiva 3"/>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CF0A4-EAD2-A906-9C44-1C53BE0A6A49}" type="slidenum">
              <a:t>2</a:t>
            </a:fld>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f8d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sQEAAPU2AAAmBQAAEAAAACYAAAAIAAAAASAAAAAAAAA="/>
              </a:ext>
            </a:extLst>
          </p:cNvSpPr>
          <p:nvPr>
            <p:ph type="title"/>
          </p:nvPr>
        </p:nvSpPr>
        <p:spPr>
          <a:xfrm>
            <a:off x="1115695" y="274955"/>
            <a:ext cx="7818120" cy="561975"/>
          </a:xfrm>
        </p:spPr>
        <p:txBody>
          <a:bodyPr vert="horz" wrap="square" lIns="91440" tIns="45720" rIns="91440" bIns="45720" numCol="1" spcCol="215900" anchor="ctr">
            <a:prstTxWarp prst="textNoShape">
              <a:avLst/>
            </a:prstTxWarp>
          </a:bodyPr>
          <a:lstStyle/>
          <a:p>
            <a:pPr>
              <a:defRPr lang="es-es"/>
            </a:pPr>
            <a:r>
              <a:t>Constructores</a:t>
            </a:r>
          </a:p>
        </p:txBody>
      </p:sp>
      <p:sp>
        <p:nvSpPr>
          <p:cNvPr id="3" name="Marcador de contenido 2"/>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JgUAAPU2AACWKAAAAAAAACYAAAAIAAAAASAAAAAAAAA="/>
              </a:ext>
            </a:extLst>
          </p:cNvSpPr>
          <p:nvPr>
            <p:ph type="body" idx="1"/>
          </p:nvPr>
        </p:nvSpPr>
        <p:spPr>
          <a:xfrm>
            <a:off x="1115695" y="836930"/>
            <a:ext cx="7818120" cy="5760720"/>
          </a:xfrm>
        </p:spPr>
        <p:txBody>
          <a:bodyPr vert="horz" wrap="square" lIns="91440" tIns="45720" rIns="91440" bIns="45720" numCol="1" spcCol="215900" anchor="t">
            <a:prstTxWarp prst="textNoShape">
              <a:avLst/>
            </a:prstTxWarp>
          </a:bodyPr>
          <a:lstStyle/>
          <a:p>
            <a:pPr>
              <a:defRPr lang="es-es" sz="1400"/>
            </a:pPr>
            <a:r>
              <a:t>Los objetos se crean empleando una función especial denominada </a:t>
            </a:r>
            <a:r>
              <a:rPr lang="es-es" b="1"/>
              <a:t>constructor</a:t>
            </a:r>
            <a:r>
              <a:t>, determinada por el nombre del objeto. Ejemplo de una función constructor:</a:t>
            </a:r>
          </a:p>
          <a:p>
            <a:pPr lvl="2" marL="603250" indent="0">
              <a:buNone/>
              <a:defRPr lang="es-es" sz="1400"/>
            </a:pPr>
            <a:r>
              <a:rPr lang="es-es">
                <a:latin typeface="Courier New" pitchFamily="3" charset="0"/>
                <a:ea typeface="Gill Sans MT" pitchFamily="0" charset="0"/>
                <a:cs typeface="Courier New" pitchFamily="3" charset="0"/>
              </a:rPr>
              <a:t>function Coche( ){</a:t>
            </a:r>
            <a:endParaRPr lang="es-es">
              <a:latin typeface="Courier New" pitchFamily="3" charset="0"/>
              <a:ea typeface="Gill Sans MT" pitchFamily="0" charset="0"/>
              <a:cs typeface="Courier New" pitchFamily="3" charset="0"/>
            </a:endParaRPr>
          </a:p>
          <a:p>
            <a:pPr lvl="2" marL="603250" indent="0">
              <a:buNone/>
              <a:defRPr lang="es-es" sz="1400"/>
            </a:pPr>
            <a:r>
              <a:rPr lang="es-es">
                <a:latin typeface="Courier New" pitchFamily="3" charset="0"/>
                <a:ea typeface="Gill Sans MT" pitchFamily="0" charset="0"/>
                <a:cs typeface="Courier New" pitchFamily="3" charset="0"/>
              </a:rPr>
              <a:t>     // propiedades y métodos</a:t>
            </a:r>
            <a:endParaRPr lang="es-es">
              <a:latin typeface="Courier New" pitchFamily="3" charset="0"/>
              <a:ea typeface="Gill Sans MT" pitchFamily="0" charset="0"/>
              <a:cs typeface="Courier New" pitchFamily="3" charset="0"/>
            </a:endParaRPr>
          </a:p>
          <a:p>
            <a:pPr lvl="2" marL="603250" indent="0">
              <a:buNone/>
              <a:defRPr lang="es-es" sz="1400"/>
            </a:pPr>
            <a:r>
              <a:rPr lang="es-es">
                <a:latin typeface="Courier New" pitchFamily="3" charset="0"/>
                <a:ea typeface="Gill Sans MT" pitchFamily="0" charset="0"/>
                <a:cs typeface="Courier New" pitchFamily="3" charset="0"/>
              </a:rPr>
              <a:t>}</a:t>
            </a:r>
            <a:endParaRPr lang="es-es">
              <a:latin typeface="Courier New" pitchFamily="3" charset="0"/>
              <a:ea typeface="Gill Sans MT" pitchFamily="0" charset="0"/>
              <a:cs typeface="Courier New" pitchFamily="3" charset="0"/>
            </a:endParaRPr>
          </a:p>
          <a:p>
            <a:pPr lvl="1" marL="356870" indent="0">
              <a:buNone/>
              <a:defRPr lang="es-es" sz="1400"/>
            </a:pPr>
            <a:r>
              <a:rPr lang="es-es">
                <a:solidFill>
                  <a:srgbClr val="FF0000"/>
                </a:solidFill>
                <a:latin typeface="Courier New" pitchFamily="3" charset="0"/>
                <a:ea typeface="Gill Sans MT" pitchFamily="0" charset="0"/>
                <a:cs typeface="Courier New" pitchFamily="3" charset="0"/>
              </a:rPr>
              <a:t>class persona { //</a:t>
            </a:r>
            <a:r>
              <a:rPr lang="es-es" b="1">
                <a:solidFill>
                  <a:srgbClr val="FF0000"/>
                </a:solidFill>
                <a:latin typeface="Courier New" pitchFamily="3" charset="0"/>
                <a:ea typeface="Gill Sans MT" pitchFamily="0" charset="0"/>
                <a:cs typeface="Courier New" pitchFamily="3" charset="0"/>
              </a:rPr>
              <a:t>ES6</a:t>
            </a:r>
            <a:endParaRPr lang="es-es" b="1">
              <a:solidFill>
                <a:srgbClr val="FF0000"/>
              </a:solidFill>
              <a:latin typeface="Courier New" pitchFamily="3" charset="0"/>
              <a:ea typeface="Gill Sans MT" pitchFamily="0" charset="0"/>
              <a:cs typeface="Courier New" pitchFamily="3" charset="0"/>
            </a:endParaRPr>
          </a:p>
          <a:p>
            <a:pPr lvl="2" marL="648970" indent="0">
              <a:buNone/>
              <a:defRPr lang="es-es" sz="1400"/>
            </a:pPr>
            <a:r>
              <a:rPr lang="es-es">
                <a:solidFill>
                  <a:srgbClr val="FF0000"/>
                </a:solidFill>
                <a:latin typeface="Courier New" pitchFamily="3" charset="0"/>
                <a:ea typeface="Gill Sans MT" pitchFamily="0" charset="0"/>
                <a:cs typeface="Courier New" pitchFamily="3" charset="0"/>
              </a:rPr>
              <a:t>constructor(nombre,apellidos,edad = 0){</a:t>
            </a:r>
            <a:endParaRPr lang="es-es">
              <a:solidFill>
                <a:srgbClr val="FF0000"/>
              </a:solidFill>
              <a:latin typeface="Courier New" pitchFamily="3" charset="0"/>
              <a:ea typeface="Gill Sans MT" pitchFamily="0" charset="0"/>
              <a:cs typeface="Courier New" pitchFamily="3" charset="0"/>
            </a:endParaRPr>
          </a:p>
          <a:p>
            <a:pPr lvl="2" marL="648970" indent="0">
              <a:buNone/>
              <a:defRPr lang="es-es" sz="1400"/>
            </a:pPr>
            <a:r>
              <a:rPr lang="es-es">
                <a:solidFill>
                  <a:srgbClr val="FF0000"/>
                </a:solidFill>
                <a:latin typeface="Courier New" pitchFamily="3" charset="0"/>
                <a:ea typeface="Gill Sans MT" pitchFamily="0" charset="0"/>
                <a:cs typeface="Courier New" pitchFamily="3" charset="0"/>
              </a:rPr>
              <a:t>	this._nombre =nombre;</a:t>
            </a:r>
            <a:endParaRPr lang="es-es">
              <a:solidFill>
                <a:srgbClr val="FF0000"/>
              </a:solidFill>
              <a:latin typeface="Courier New" pitchFamily="3" charset="0"/>
              <a:ea typeface="Gill Sans MT" pitchFamily="0" charset="0"/>
              <a:cs typeface="Courier New" pitchFamily="3" charset="0"/>
            </a:endParaRPr>
          </a:p>
          <a:p>
            <a:pPr lvl="2" marL="648970" indent="0">
              <a:buNone/>
              <a:defRPr lang="es-es" sz="1400"/>
            </a:pPr>
            <a:r>
              <a:rPr lang="es-es">
                <a:solidFill>
                  <a:srgbClr val="FF0000"/>
                </a:solidFill>
                <a:latin typeface="Courier New" pitchFamily="3" charset="0"/>
                <a:ea typeface="Gill Sans MT" pitchFamily="0" charset="0"/>
                <a:cs typeface="Courier New" pitchFamily="3" charset="0"/>
              </a:rPr>
              <a:t>	this._apellidos = apellidos;</a:t>
            </a:r>
            <a:endParaRPr lang="es-es">
              <a:solidFill>
                <a:srgbClr val="FF0000"/>
              </a:solidFill>
              <a:latin typeface="Courier New" pitchFamily="3" charset="0"/>
              <a:ea typeface="Gill Sans MT" pitchFamily="0" charset="0"/>
              <a:cs typeface="Courier New" pitchFamily="3" charset="0"/>
            </a:endParaRPr>
          </a:p>
          <a:p>
            <a:pPr lvl="2" marL="648970" indent="0">
              <a:buNone/>
              <a:defRPr lang="es-es" sz="1400"/>
            </a:pPr>
            <a:r>
              <a:rPr lang="es-es">
                <a:solidFill>
                  <a:srgbClr val="FF0000"/>
                </a:solidFill>
                <a:latin typeface="Courier New" pitchFamily="3" charset="0"/>
                <a:ea typeface="Gill Sans MT" pitchFamily="0" charset="0"/>
                <a:cs typeface="Courier New" pitchFamily="3" charset="0"/>
              </a:rPr>
              <a:t>	this._edad = edad;</a:t>
            </a:r>
            <a:endParaRPr lang="es-es">
              <a:solidFill>
                <a:srgbClr val="FF0000"/>
              </a:solidFill>
              <a:latin typeface="Courier New" pitchFamily="3" charset="0"/>
              <a:ea typeface="Gill Sans MT" pitchFamily="0" charset="0"/>
              <a:cs typeface="Courier New" pitchFamily="3" charset="0"/>
            </a:endParaRPr>
          </a:p>
          <a:p>
            <a:pPr lvl="2" marL="648970" indent="0">
              <a:buNone/>
              <a:defRPr lang="es-es" sz="1400"/>
            </a:pPr>
            <a:r>
              <a:rPr lang="es-es">
                <a:solidFill>
                  <a:srgbClr val="FF0000"/>
                </a:solidFill>
                <a:latin typeface="Courier New" pitchFamily="3" charset="0"/>
                <a:ea typeface="Gill Sans MT" pitchFamily="0" charset="0"/>
                <a:cs typeface="Courier New" pitchFamily="3" charset="0"/>
              </a:rPr>
              <a:t>}</a:t>
            </a:r>
            <a:endParaRPr lang="es-es">
              <a:solidFill>
                <a:srgbClr val="FF0000"/>
              </a:solidFill>
              <a:latin typeface="Courier New" pitchFamily="3" charset="0"/>
              <a:ea typeface="Gill Sans MT" pitchFamily="0" charset="0"/>
              <a:cs typeface="Courier New" pitchFamily="3" charset="0"/>
            </a:endParaRPr>
          </a:p>
          <a:p>
            <a:pPr lvl="1" marL="356870" indent="0">
              <a:buNone/>
              <a:defRPr lang="es-es" sz="1400"/>
            </a:pPr>
            <a:r>
              <a:rPr lang="es-es">
                <a:solidFill>
                  <a:srgbClr val="FF0000"/>
                </a:solidFill>
                <a:latin typeface="Courier New" pitchFamily="3" charset="0"/>
                <a:ea typeface="Gill Sans MT" pitchFamily="0" charset="0"/>
                <a:cs typeface="Courier New" pitchFamily="3" charset="0"/>
              </a:rPr>
              <a:t>}</a:t>
            </a:r>
            <a:endParaRPr lang="es-es">
              <a:solidFill>
                <a:srgbClr val="FF0000"/>
              </a:solidFill>
              <a:latin typeface="Courier New" pitchFamily="3" charset="0"/>
              <a:ea typeface="Gill Sans MT" pitchFamily="0" charset="0"/>
              <a:cs typeface="Courier New" pitchFamily="3" charset="0"/>
            </a:endParaRPr>
          </a:p>
          <a:p>
            <a:pPr lvl="2" marL="603250" indent="0">
              <a:buNone/>
              <a:defRPr lang="es-es" sz="1400"/>
            </a:pPr>
            <a:endParaRPr lang="es-es">
              <a:latin typeface="Courier New" pitchFamily="3" charset="0"/>
              <a:ea typeface="Gill Sans MT" pitchFamily="0" charset="0"/>
              <a:cs typeface="Courier New" pitchFamily="3" charset="0"/>
            </a:endParaRPr>
          </a:p>
          <a:p>
            <a:pPr>
              <a:defRPr lang="es-es" sz="1400"/>
            </a:pPr>
            <a:r>
              <a:t>Un constructor como un molde o plantilla, que será utilizada para crear objetos. </a:t>
            </a:r>
          </a:p>
          <a:p>
            <a:pPr>
              <a:defRPr lang="es-es" sz="1400"/>
            </a:pPr>
            <a:r>
              <a:t>Por convención, los nombres de los constructores se ponen generalmente con las iniciales de cada palabra en mayúscula y cuando creamos un objeto con ese constructor (instancia de ese objeto), lo haremos empleando minúsculas al principio. Por ejemplo: </a:t>
            </a:r>
          </a:p>
          <a:p>
            <a:pPr marL="82550" indent="0">
              <a:buNone/>
              <a:defRPr lang="es-es" sz="1400"/>
            </a:pPr>
            <a:r>
              <a:rPr lang="es-es">
                <a:latin typeface="Courier New" pitchFamily="3" charset="0"/>
                <a:ea typeface="Gill Sans MT" pitchFamily="0" charset="0"/>
                <a:cs typeface="Courier New" pitchFamily="3" charset="0"/>
              </a:rPr>
              <a:t>	var unCoche = new Coche();</a:t>
            </a:r>
            <a:endParaRPr lang="es-es">
              <a:latin typeface="Courier New" pitchFamily="3" charset="0"/>
              <a:ea typeface="Gill Sans MT" pitchFamily="0" charset="0"/>
              <a:cs typeface="Courier New" pitchFamily="3" charset="0"/>
            </a:endParaRPr>
          </a:p>
          <a:p>
            <a:pPr>
              <a:defRPr lang="es-es" sz="1400"/>
            </a:pPr>
            <a:r>
              <a:t>La palabra reservada </a:t>
            </a:r>
            <a:r>
              <a:rPr lang="es-es" b="1"/>
              <a:t>new</a:t>
            </a:r>
            <a:r>
              <a:t> se emplea para crear objetos en JavaScript. Al crear la variable </a:t>
            </a:r>
            <a:r>
              <a:rPr lang="es-es" b="1"/>
              <a:t>unCoche</a:t>
            </a:r>
            <a:r>
              <a:t> de esta forma, técnicamente podríamos decir que hemos creado una instancia de la clase </a:t>
            </a:r>
            <a:r>
              <a:rPr lang="es-es" b="1"/>
              <a:t>Coche</a:t>
            </a:r>
            <a:r>
              <a:t>, o que hemos instanciado el objeto </a:t>
            </a:r>
            <a:r>
              <a:rPr lang="es-es" b="1"/>
              <a:t>Coche</a:t>
            </a:r>
            <a:r>
              <a:t>, o que hemos creado un objeto </a:t>
            </a:r>
            <a:r>
              <a:rPr lang="es-es" b="1"/>
              <a:t>Coche</a:t>
            </a:r>
            <a:r>
              <a:t>, etc. </a:t>
            </a:r>
          </a:p>
          <a:p>
            <a:pPr marL="82550" indent="0">
              <a:buNone/>
              <a:defRPr lang="es-es" sz="1400"/>
            </a:pPr>
          </a:p>
        </p:txBody>
      </p:sp>
      <p:sp>
        <p:nvSpPr>
          <p:cNvPr id="4" name="Marcador de número de diapositiva 3"/>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CDA01-4FD2-A92C-9C44-B979940A6AEC}" type="slidenum">
              <a:t>3</a:t>
            </a:fld>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f8d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KQEAAPU2AACBBQAAEAAAACYAAAAIAAAAASAAAAAAAAA="/>
              </a:ext>
            </a:extLst>
          </p:cNvSpPr>
          <p:nvPr>
            <p:ph type="title"/>
          </p:nvPr>
        </p:nvSpPr>
        <p:spPr>
          <a:xfrm>
            <a:off x="1115695" y="188595"/>
            <a:ext cx="7818120" cy="706120"/>
          </a:xfrm>
        </p:spPr>
        <p:txBody>
          <a:bodyPr vert="horz" wrap="square" lIns="91440" tIns="45720" rIns="91440" bIns="45720" numCol="1" spcCol="215900" anchor="ctr">
            <a:prstTxWarp prst="textNoShape">
              <a:avLst/>
            </a:prstTxWarp>
          </a:bodyPr>
          <a:lstStyle/>
          <a:p>
            <a:pPr>
              <a:defRPr lang="es-es"/>
            </a:pPr>
            <a:r>
              <a:t>Definición de propiedades</a:t>
            </a:r>
          </a:p>
        </p:txBody>
      </p:sp>
      <p:sp>
        <p:nvSpPr>
          <p:cNvPr id="3" name="Marcador de contenido 2"/>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ABwAACAYAAPU2AACWKAAAEAAAACYAAAAIAAAAASAAAAAAAAA="/>
              </a:ext>
            </a:extLst>
          </p:cNvSpPr>
          <p:nvPr>
            <p:ph type="body" idx="1"/>
          </p:nvPr>
        </p:nvSpPr>
        <p:spPr>
          <a:xfrm>
            <a:off x="1259840" y="980440"/>
            <a:ext cx="7673975" cy="5617210"/>
          </a:xfrm>
        </p:spPr>
        <p:txBody>
          <a:bodyPr vert="horz" wrap="square" lIns="91440" tIns="45720" rIns="91440" bIns="45720" numCol="1" spcCol="215900" anchor="t">
            <a:prstTxWarp prst="textNoShape">
              <a:avLst/>
            </a:prstTxWarp>
          </a:bodyPr>
          <a:lstStyle/>
          <a:p>
            <a:pPr>
              <a:defRPr lang="es-es"/>
            </a:pPr>
            <a:r>
              <a:rPr lang="es-es" sz="2000"/>
              <a:t>Las propiedades para un objeto se crearán dentro del constructor empleando la palabra reservada </a:t>
            </a:r>
            <a:r>
              <a:rPr lang="es-es" sz="2000" b="1"/>
              <a:t>this</a:t>
            </a:r>
            <a:r>
              <a:rPr lang="es-es" sz="2000"/>
              <a:t>. </a:t>
            </a:r>
            <a:endParaRPr lang="es-es" sz="2000"/>
          </a:p>
          <a:p>
            <a:pPr lvl="1" marL="356870" indent="0">
              <a:buNone/>
              <a:defRPr lang="es-es"/>
            </a:pPr>
            <a:r>
              <a:rPr lang="es-es" sz="1200">
                <a:latin typeface="Courier New" pitchFamily="3" charset="0"/>
                <a:ea typeface="Gill Sans MT" pitchFamily="0" charset="0"/>
                <a:cs typeface="Courier New" pitchFamily="3" charset="0"/>
              </a:rPr>
              <a:t>function Coche(){</a:t>
            </a:r>
            <a:endParaRPr lang="es-es" sz="1200">
              <a:latin typeface="Courier New" pitchFamily="3" charset="0"/>
              <a:ea typeface="Gill Sans MT" pitchFamily="0" charset="0"/>
              <a:cs typeface="Courier New" pitchFamily="3" charset="0"/>
            </a:endParaRPr>
          </a:p>
          <a:p>
            <a:pPr lvl="1" marL="356870" indent="0">
              <a:buNone/>
              <a:defRPr lang="es-es"/>
            </a:pPr>
            <a:r>
              <a:rPr lang="es-es" sz="1200">
                <a:latin typeface="Courier New" pitchFamily="3" charset="0"/>
                <a:ea typeface="Gill Sans MT" pitchFamily="0" charset="0"/>
                <a:cs typeface="Courier New" pitchFamily="3" charset="0"/>
              </a:rPr>
              <a:t>     // Propiedades</a:t>
            </a:r>
            <a:endParaRPr lang="es-es" sz="1200">
              <a:latin typeface="Courier New" pitchFamily="3" charset="0"/>
              <a:ea typeface="Gill Sans MT" pitchFamily="0" charset="0"/>
              <a:cs typeface="Courier New" pitchFamily="3" charset="0"/>
            </a:endParaRPr>
          </a:p>
          <a:p>
            <a:pPr lvl="1" marL="356870" indent="0">
              <a:buNone/>
              <a:defRPr lang="es-es"/>
            </a:pPr>
            <a:r>
              <a:rPr lang="es-es" sz="1200">
                <a:latin typeface="Courier New" pitchFamily="3" charset="0"/>
                <a:ea typeface="Gill Sans MT" pitchFamily="0" charset="0"/>
                <a:cs typeface="Courier New" pitchFamily="3" charset="0"/>
              </a:rPr>
              <a:t>     this.marca =  "Audi A6";</a:t>
            </a:r>
            <a:endParaRPr lang="es-es" sz="1200">
              <a:latin typeface="Courier New" pitchFamily="3" charset="0"/>
              <a:ea typeface="Gill Sans MT" pitchFamily="0" charset="0"/>
              <a:cs typeface="Courier New" pitchFamily="3" charset="0"/>
            </a:endParaRPr>
          </a:p>
          <a:p>
            <a:pPr lvl="1" marL="356870" indent="0">
              <a:buNone/>
              <a:defRPr lang="es-es"/>
            </a:pPr>
            <a:r>
              <a:rPr lang="es-es" sz="1200">
                <a:latin typeface="Courier New" pitchFamily="3" charset="0"/>
                <a:ea typeface="Gill Sans MT" pitchFamily="0" charset="0"/>
                <a:cs typeface="Courier New" pitchFamily="3" charset="0"/>
              </a:rPr>
              <a:t>     this.combustible =  "diesel";</a:t>
            </a:r>
            <a:endParaRPr lang="es-es" sz="1200">
              <a:latin typeface="Courier New" pitchFamily="3" charset="0"/>
              <a:ea typeface="Gill Sans MT" pitchFamily="0" charset="0"/>
              <a:cs typeface="Courier New" pitchFamily="3" charset="0"/>
            </a:endParaRPr>
          </a:p>
          <a:p>
            <a:pPr lvl="1" marL="356870" indent="0">
              <a:buNone/>
              <a:defRPr lang="es-es"/>
            </a:pPr>
            <a:r>
              <a:rPr lang="es-es" sz="1200">
                <a:latin typeface="Courier New" pitchFamily="3" charset="0"/>
                <a:ea typeface="Gill Sans MT" pitchFamily="0" charset="0"/>
                <a:cs typeface="Courier New" pitchFamily="3" charset="0"/>
              </a:rPr>
              <a:t>     this.cantidad = 0;  // Cantidad de combustible en el depósito.</a:t>
            </a:r>
            <a:endParaRPr lang="es-es" sz="1200">
              <a:latin typeface="Courier New" pitchFamily="3" charset="0"/>
              <a:ea typeface="Gill Sans MT" pitchFamily="0" charset="0"/>
              <a:cs typeface="Courier New" pitchFamily="3" charset="0"/>
            </a:endParaRPr>
          </a:p>
          <a:p>
            <a:pPr lvl="1" marL="356870" indent="0">
              <a:buNone/>
              <a:defRPr lang="es-es"/>
            </a:pPr>
            <a:r>
              <a:rPr lang="es-es" sz="1200">
                <a:latin typeface="Courier New" pitchFamily="3" charset="0"/>
                <a:ea typeface="Gill Sans MT" pitchFamily="0" charset="0"/>
                <a:cs typeface="Courier New" pitchFamily="3" charset="0"/>
              </a:rPr>
              <a:t>}</a:t>
            </a:r>
            <a:endParaRPr lang="es-es" sz="1200">
              <a:latin typeface="Courier New" pitchFamily="3" charset="0"/>
              <a:ea typeface="Gill Sans MT" pitchFamily="0" charset="0"/>
              <a:cs typeface="Courier New" pitchFamily="3" charset="0"/>
            </a:endParaRPr>
          </a:p>
          <a:p>
            <a:pPr marL="368300" indent="-285750">
              <a:defRPr lang="es-es"/>
            </a:pPr>
            <a:r>
              <a:rPr lang="es-es" sz="2200"/>
              <a:t>La palabra reservada </a:t>
            </a:r>
            <a:r>
              <a:rPr lang="es-es" sz="2200" b="1"/>
              <a:t>this</a:t>
            </a:r>
            <a:r>
              <a:rPr lang="es-es" sz="2200"/>
              <a:t>, se utiliza para hacer referencia al objeto actual, que en este caso será el objeto que está siendo creado por el constructor. </a:t>
            </a:r>
            <a:endParaRPr lang="es-es" sz="2200"/>
          </a:p>
          <a:p>
            <a:pPr marL="368300" indent="-285750">
              <a:defRPr lang="es-es"/>
            </a:pPr>
            <a:r>
              <a:rPr lang="es-es" sz="2200" b="1"/>
              <a:t>this</a:t>
            </a:r>
            <a:r>
              <a:rPr lang="es-es" sz="2200"/>
              <a:t>, permite crear nuevas propiedades para el objeto. </a:t>
            </a:r>
            <a:endParaRPr lang="es-es" sz="2200"/>
          </a:p>
          <a:p>
            <a:pPr marL="82550" indent="0">
              <a:buNone/>
              <a:defRPr lang="es-es"/>
            </a:pPr>
            <a:r>
              <a:rPr lang="es-es" sz="2200"/>
              <a:t>El único problema del ejemplo anterior es que todos los coches que hagamos del tipo Coche serán siempre Audi A6, diésel y sin combustible en el depósito.</a:t>
            </a:r>
            <a:r>
              <a:rPr lang="es-es" sz="2000"/>
              <a:t> </a:t>
            </a:r>
            <a:endParaRPr lang="es-es" sz="2000"/>
          </a:p>
          <a:p>
            <a:pPr lvl="1" marL="356870" indent="0">
              <a:buNone/>
              <a:defRPr lang="es-es"/>
            </a:pPr>
            <a:r>
              <a:rPr lang="en-us" sz="1200">
                <a:latin typeface="Courier New" pitchFamily="3" charset="0"/>
                <a:ea typeface="Gill Sans MT" pitchFamily="0" charset="0"/>
                <a:cs typeface="Courier New" pitchFamily="3" charset="0"/>
              </a:rPr>
              <a:t>var cocheDeMartin = new Coche();</a:t>
            </a:r>
            <a:endParaRPr lang="en-us" sz="1200">
              <a:latin typeface="Courier New" pitchFamily="3" charset="0"/>
              <a:ea typeface="Gill Sans MT" pitchFamily="0" charset="0"/>
              <a:cs typeface="Courier New" pitchFamily="3" charset="0"/>
            </a:endParaRPr>
          </a:p>
          <a:p>
            <a:pPr lvl="1" marL="356870" indent="0">
              <a:buNone/>
              <a:defRPr lang="es-es"/>
            </a:pPr>
            <a:r>
              <a:rPr lang="en-us" sz="1200">
                <a:latin typeface="Courier New" pitchFamily="3" charset="0"/>
                <a:ea typeface="Gill Sans MT" pitchFamily="0" charset="0"/>
                <a:cs typeface="Courier New" pitchFamily="3" charset="0"/>
              </a:rPr>
              <a:t>var cocheDeSilvia = new Coche();</a:t>
            </a:r>
            <a:endParaRPr lang="en-us" sz="1200">
              <a:latin typeface="Courier New" pitchFamily="3" charset="0"/>
              <a:ea typeface="Gill Sans MT" pitchFamily="0" charset="0"/>
              <a:cs typeface="Courier New" pitchFamily="3" charset="0"/>
            </a:endParaRPr>
          </a:p>
          <a:p>
            <a:pPr marL="82550" indent="0">
              <a:buNone/>
              <a:defRPr lang="es-es"/>
            </a:pPr>
            <a:endParaRPr lang="es-es" sz="2000"/>
          </a:p>
          <a:p>
            <a:pPr marL="82550" indent="0">
              <a:buNone/>
              <a:defRPr lang="es-es"/>
            </a:pPr>
            <a:endParaRPr lang="es-es" sz="2000">
              <a:latin typeface="Courier New" pitchFamily="3" charset="0"/>
              <a:ea typeface="Gill Sans MT" pitchFamily="0" charset="0"/>
              <a:cs typeface="Courier New" pitchFamily="3" charset="0"/>
            </a:endParaRPr>
          </a:p>
        </p:txBody>
      </p:sp>
      <p:sp>
        <p:nvSpPr>
          <p:cNvPr id="4" name="Marcador de número de diapositiva 3"/>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CE1F5-BBD2-A917-9C44-4D42AF0A6A18}" type="slidenum">
              <a:t>4</a:t>
            </a:fld>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f8d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uAAAAPU2AACBBQAAEAAAACYAAAAIAAAAAQAAAAAAAAA="/>
              </a:ext>
            </a:extLst>
          </p:cNvSpPr>
          <p:nvPr>
            <p:ph type="title"/>
          </p:nvPr>
        </p:nvSpPr>
        <p:spPr>
          <a:xfrm>
            <a:off x="1115695" y="116840"/>
            <a:ext cx="7818120" cy="777875"/>
          </a:xfrm>
        </p:spPr>
        <p:txBody>
          <a:bodyPr/>
          <a:lstStyle/>
          <a:p>
            <a:pPr>
              <a:defRPr lang="es-es"/>
            </a:pPr>
            <a:r>
              <a:t>Definición de propiedades</a:t>
            </a:r>
          </a:p>
        </p:txBody>
      </p:sp>
      <p:sp>
        <p:nvSpPr>
          <p:cNvPr id="3" name="Marcador de contenido 2"/>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gQUAAPU2AAAHKQAAEAAAACYAAAAIAAAAASAAAAAAAAA="/>
              </a:ext>
            </a:extLst>
          </p:cNvSpPr>
          <p:nvPr>
            <p:ph type="body" idx="1"/>
          </p:nvPr>
        </p:nvSpPr>
        <p:spPr>
          <a:xfrm>
            <a:off x="1115695" y="894715"/>
            <a:ext cx="7818120" cy="5774690"/>
          </a:xfrm>
        </p:spPr>
        <p:txBody>
          <a:bodyPr vert="horz" wrap="square" lIns="91440" tIns="45720" rIns="91440" bIns="45720" numCol="1" spcCol="215900" anchor="t">
            <a:prstTxWarp prst="textNoShape">
              <a:avLst/>
            </a:prstTxWarp>
          </a:bodyPr>
          <a:lstStyle/>
          <a:p>
            <a:pPr>
              <a:defRPr lang="es-es"/>
            </a:pPr>
            <a:r>
              <a:rPr lang="es-es" sz="1700"/>
              <a:t>Los valores de las propiedades de los objetos deberían ser configurables en el momento de la creación del objeto.  Para ello, usamos los argumentos o parámetros en el constructor. </a:t>
            </a:r>
            <a:endParaRPr lang="es-es" sz="1700"/>
          </a:p>
          <a:p>
            <a:pPr>
              <a:defRPr lang="es-es"/>
            </a:pPr>
            <a:r>
              <a:rPr lang="es-es" sz="1700"/>
              <a:t>El siguiente ejemplo es una variación del constructor Coche para que permita crear cualquier tipo de coche. </a:t>
            </a:r>
            <a:endParaRPr lang="es-es" sz="1700"/>
          </a:p>
          <a:p>
            <a:pPr lvl="1" marL="356870" indent="0">
              <a:buNone/>
              <a:defRPr lang="es-es"/>
            </a:pPr>
            <a:r>
              <a:rPr lang="es-es" sz="1360">
                <a:latin typeface="Courier New" pitchFamily="3" charset="0"/>
                <a:ea typeface="Gill Sans MT" pitchFamily="0" charset="0"/>
                <a:cs typeface="Courier New" pitchFamily="3" charset="0"/>
              </a:rPr>
              <a:t>function Coche(propietario,marca,combustible,litros){</a:t>
            </a:r>
            <a:endParaRPr lang="es-es" sz="1360">
              <a:latin typeface="Courier New" pitchFamily="3" charset="0"/>
              <a:ea typeface="Gill Sans MT" pitchFamily="0" charset="0"/>
              <a:cs typeface="Courier New" pitchFamily="3" charset="0"/>
            </a:endParaRPr>
          </a:p>
          <a:p>
            <a:pPr lvl="1" marL="356870" indent="0">
              <a:buNone/>
              <a:defRPr lang="es-es"/>
            </a:pPr>
            <a:r>
              <a:rPr lang="es-es" sz="1360">
                <a:latin typeface="Courier New" pitchFamily="3" charset="0"/>
                <a:ea typeface="Gill Sans MT" pitchFamily="0" charset="0"/>
                <a:cs typeface="Courier New" pitchFamily="3" charset="0"/>
              </a:rPr>
              <a:t>   this.propietario = propietario;</a:t>
            </a:r>
            <a:endParaRPr lang="es-es" sz="1360">
              <a:latin typeface="Courier New" pitchFamily="3" charset="0"/>
              <a:ea typeface="Gill Sans MT" pitchFamily="0" charset="0"/>
              <a:cs typeface="Courier New" pitchFamily="3" charset="0"/>
            </a:endParaRPr>
          </a:p>
          <a:p>
            <a:pPr lvl="1" marL="356870" indent="0">
              <a:buNone/>
              <a:defRPr lang="es-es"/>
            </a:pPr>
            <a:r>
              <a:rPr lang="es-es" sz="1360">
                <a:latin typeface="Courier New" pitchFamily="3" charset="0"/>
                <a:ea typeface="Gill Sans MT" pitchFamily="0" charset="0"/>
                <a:cs typeface="Courier New" pitchFamily="3" charset="0"/>
              </a:rPr>
              <a:t>   this.marca = marca;</a:t>
            </a:r>
            <a:endParaRPr lang="es-es" sz="1360">
              <a:latin typeface="Courier New" pitchFamily="3" charset="0"/>
              <a:ea typeface="Gill Sans MT" pitchFamily="0" charset="0"/>
              <a:cs typeface="Courier New" pitchFamily="3" charset="0"/>
            </a:endParaRPr>
          </a:p>
          <a:p>
            <a:pPr lvl="1" marL="356870" indent="0">
              <a:buNone/>
              <a:defRPr lang="es-es"/>
            </a:pPr>
            <a:r>
              <a:rPr lang="es-es" sz="1360">
                <a:latin typeface="Courier New" pitchFamily="3" charset="0"/>
                <a:ea typeface="Gill Sans MT" pitchFamily="0" charset="0"/>
                <a:cs typeface="Courier New" pitchFamily="3" charset="0"/>
              </a:rPr>
              <a:t>   this.combustible = combustible;</a:t>
            </a:r>
            <a:endParaRPr lang="es-es" sz="1360">
              <a:latin typeface="Courier New" pitchFamily="3" charset="0"/>
              <a:ea typeface="Gill Sans MT" pitchFamily="0" charset="0"/>
              <a:cs typeface="Courier New" pitchFamily="3" charset="0"/>
            </a:endParaRPr>
          </a:p>
          <a:p>
            <a:pPr lvl="1" marL="356870" indent="0">
              <a:buNone/>
              <a:defRPr lang="es-es"/>
            </a:pPr>
            <a:r>
              <a:rPr lang="es-es" sz="1360">
                <a:latin typeface="Courier New" pitchFamily="3" charset="0"/>
                <a:ea typeface="Gill Sans MT" pitchFamily="0" charset="0"/>
                <a:cs typeface="Courier New" pitchFamily="3" charset="0"/>
              </a:rPr>
              <a:t>   this.cantidad = litros;       </a:t>
            </a:r>
            <a:endParaRPr lang="es-es" sz="1360">
              <a:latin typeface="Courier New" pitchFamily="3" charset="0"/>
              <a:ea typeface="Gill Sans MT" pitchFamily="0" charset="0"/>
              <a:cs typeface="Courier New" pitchFamily="3" charset="0"/>
            </a:endParaRPr>
          </a:p>
          <a:p>
            <a:pPr lvl="1" marL="356870" indent="0">
              <a:buNone/>
              <a:defRPr lang="es-es"/>
            </a:pPr>
            <a:r>
              <a:rPr lang="es-es" sz="1360">
                <a:latin typeface="Courier New" pitchFamily="3" charset="0"/>
                <a:ea typeface="Gill Sans MT" pitchFamily="0" charset="0"/>
                <a:cs typeface="Courier New" pitchFamily="3" charset="0"/>
              </a:rPr>
              <a:t>}</a:t>
            </a:r>
            <a:endParaRPr lang="es-es" sz="1360">
              <a:latin typeface="Courier New" pitchFamily="3" charset="0"/>
              <a:ea typeface="Gill Sans MT" pitchFamily="0" charset="0"/>
              <a:cs typeface="Courier New" pitchFamily="3" charset="0"/>
            </a:endParaRPr>
          </a:p>
          <a:p>
            <a:pPr lvl="1" marL="356870" indent="0">
              <a:buNone/>
              <a:defRPr lang="es-es"/>
            </a:pPr>
            <a:r>
              <a:rPr lang="es-es" sz="1360">
                <a:latin typeface="Courier New" pitchFamily="3" charset="0"/>
                <a:ea typeface="Gill Sans MT" pitchFamily="0" charset="0"/>
                <a:cs typeface="Courier New" pitchFamily="3" charset="0"/>
              </a:rPr>
              <a:t>var coche1 = new Coche("Martín","Volkswagen Golf","gasolina",45);</a:t>
            </a:r>
            <a:endParaRPr lang="es-es" sz="1360">
              <a:latin typeface="Courier New" pitchFamily="3" charset="0"/>
              <a:ea typeface="Gill Sans MT" pitchFamily="0" charset="0"/>
              <a:cs typeface="Courier New" pitchFamily="3" charset="0"/>
            </a:endParaRPr>
          </a:p>
          <a:p>
            <a:pPr lvl="1" marL="356870" indent="0">
              <a:buNone/>
              <a:defRPr lang="es-es"/>
            </a:pPr>
            <a:r>
              <a:rPr lang="es-es" sz="1360">
                <a:latin typeface="Courier New" pitchFamily="3" charset="0"/>
                <a:ea typeface="Gill Sans MT" pitchFamily="0" charset="0"/>
                <a:cs typeface="Courier New" pitchFamily="3" charset="0"/>
              </a:rPr>
              <a:t>var coche2 = new Coche("Silvia","Mercedes SLK","diesel",55);</a:t>
            </a:r>
            <a:endParaRPr lang="es-es" sz="1360">
              <a:latin typeface="Courier New" pitchFamily="3" charset="0"/>
              <a:ea typeface="Gill Sans MT" pitchFamily="0" charset="0"/>
              <a:cs typeface="Courier New" pitchFamily="3" charset="0"/>
            </a:endParaRPr>
          </a:p>
          <a:p>
            <a:pPr>
              <a:defRPr lang="es-es"/>
            </a:pPr>
            <a:r>
              <a:rPr lang="es-es" sz="1700"/>
              <a:t>Una vez creados dos objetos de tipo Coche, podemos consultar y/o modificar sus propiedades:</a:t>
            </a:r>
            <a:endParaRPr lang="es-es" sz="1700"/>
          </a:p>
          <a:p>
            <a:pPr marL="82550" indent="0">
              <a:buNone/>
              <a:defRPr lang="es-es"/>
            </a:pPr>
            <a:r>
              <a:rPr lang="es-es" sz="1360">
                <a:latin typeface="Courier New" pitchFamily="3" charset="0"/>
                <a:ea typeface="Gill Sans MT" pitchFamily="0" charset="0"/>
                <a:cs typeface="Courier New" pitchFamily="3" charset="0"/>
              </a:rPr>
              <a:t>document.write(coche1.propietario+" tiene un "+coche1.marca+"&lt;br/&gt;");</a:t>
            </a:r>
            <a:endParaRPr lang="es-es" sz="1360">
              <a:latin typeface="Courier New" pitchFamily="3" charset="0"/>
              <a:ea typeface="Gill Sans MT" pitchFamily="0" charset="0"/>
              <a:cs typeface="Courier New" pitchFamily="3" charset="0"/>
            </a:endParaRPr>
          </a:p>
          <a:p>
            <a:pPr marL="82550" indent="0">
              <a:buNone/>
              <a:defRPr lang="es-es"/>
            </a:pPr>
            <a:r>
              <a:rPr lang="es-es" sz="1360">
                <a:latin typeface="Courier New" pitchFamily="3" charset="0"/>
                <a:ea typeface="Gill Sans MT" pitchFamily="0" charset="0"/>
                <a:cs typeface="Courier New" pitchFamily="3" charset="0"/>
              </a:rPr>
              <a:t>document.write(coche2.propietario+" tiene un "+coche2.marca);</a:t>
            </a:r>
            <a:endParaRPr lang="es-es" sz="1360">
              <a:latin typeface="Courier New" pitchFamily="3" charset="0"/>
              <a:ea typeface="Gill Sans MT" pitchFamily="0" charset="0"/>
              <a:cs typeface="Courier New" pitchFamily="3" charset="0"/>
            </a:endParaRPr>
          </a:p>
          <a:p>
            <a:pPr marL="82550" indent="0">
              <a:buNone/>
              <a:defRPr lang="es-es"/>
            </a:pPr>
            <a:r>
              <a:rPr lang="es-es" sz="1360">
                <a:latin typeface="Courier New" pitchFamily="3" charset="0"/>
                <a:ea typeface="Gill Sans MT" pitchFamily="0" charset="0"/>
                <a:cs typeface="Courier New" pitchFamily="3" charset="0"/>
              </a:rPr>
              <a:t>coche1.marca = "BMW X5";</a:t>
            </a:r>
            <a:endParaRPr lang="es-es" sz="1360">
              <a:latin typeface="Courier New" pitchFamily="3" charset="0"/>
              <a:ea typeface="Gill Sans MT" pitchFamily="0" charset="0"/>
              <a:cs typeface="Courier New" pitchFamily="3" charset="0"/>
            </a:endParaRPr>
          </a:p>
          <a:p>
            <a:pPr marL="82550" indent="0">
              <a:buNone/>
              <a:defRPr lang="es-es"/>
            </a:pPr>
            <a:r>
              <a:rPr lang="es-es" sz="1360">
                <a:latin typeface="Courier New" pitchFamily="3" charset="0"/>
                <a:ea typeface="Gill Sans MT" pitchFamily="0" charset="0"/>
                <a:cs typeface="Courier New" pitchFamily="3" charset="0"/>
              </a:rPr>
              <a:t>coche1.combustible = "diesel";</a:t>
            </a:r>
            <a:endParaRPr lang="es-es" sz="1360">
              <a:latin typeface="Courier New" pitchFamily="3" charset="0"/>
              <a:ea typeface="Gill Sans MT" pitchFamily="0" charset="0"/>
              <a:cs typeface="Courier New" pitchFamily="3" charset="0"/>
            </a:endParaRPr>
          </a:p>
          <a:p>
            <a:pPr marL="82550" indent="0">
              <a:buNone/>
              <a:defRPr lang="es-es"/>
            </a:pPr>
            <a:r>
              <a:rPr lang="es-es" sz="1360">
                <a:latin typeface="Courier New" pitchFamily="3" charset="0"/>
                <a:ea typeface="Gill Sans MT" pitchFamily="0" charset="0"/>
                <a:cs typeface="Courier New" pitchFamily="3" charset="0"/>
              </a:rPr>
              <a:t>document.write(coche1.propietario+" tiene ahora un "+coche1.marca+ "&lt;br/&gt;");</a:t>
            </a:r>
            <a:endParaRPr lang="es-es" sz="1360">
              <a:latin typeface="Courier New" pitchFamily="3" charset="0"/>
              <a:ea typeface="Gill Sans MT" pitchFamily="0" charset="0"/>
              <a:cs typeface="Courier New" pitchFamily="3" charset="0"/>
            </a:endParaRPr>
          </a:p>
          <a:p>
            <a:pPr>
              <a:defRPr lang="es-es"/>
            </a:pPr>
            <a:endParaRPr lang="es-es" sz="1700"/>
          </a:p>
          <a:p>
            <a:pPr>
              <a:defRPr lang="es-es"/>
            </a:pPr>
            <a:endParaRPr lang="es-es" sz="1700"/>
          </a:p>
          <a:p>
            <a:pPr>
              <a:defRPr lang="es-es"/>
            </a:pPr>
            <a:endParaRPr lang="es-es" sz="1700"/>
          </a:p>
          <a:p>
            <a:pPr>
              <a:defRPr lang="es-es"/>
            </a:pPr>
          </a:p>
        </p:txBody>
      </p:sp>
      <p:sp>
        <p:nvSpPr>
          <p:cNvPr id="4" name="Marcador de número de diapositiva 3"/>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C993E-70D2-A96F-9C44-863AD70A6AD3}" type="slidenum">
              <a:t>5</a:t>
            </a:fld>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f8d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OP///8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NBgAAuAAAAOU2AABDBAAAEAAAACYAAAAIAAAAASAAAAAAAAA="/>
              </a:ext>
            </a:extLst>
          </p:cNvSpPr>
          <p:nvPr>
            <p:ph type="title"/>
          </p:nvPr>
        </p:nvSpPr>
        <p:spPr>
          <a:xfrm>
            <a:off x="1105535" y="116840"/>
            <a:ext cx="7818120" cy="575945"/>
          </a:xfrm>
        </p:spPr>
        <p:txBody>
          <a:bodyPr vert="horz" wrap="square" lIns="91440" tIns="45720" rIns="91440" bIns="45720" numCol="1" spcCol="215900" anchor="ctr">
            <a:prstTxWarp prst="textNoShape">
              <a:avLst/>
            </a:prstTxWarp>
          </a:bodyPr>
          <a:lstStyle/>
          <a:p>
            <a:pPr>
              <a:defRPr lang="es-es"/>
            </a:pPr>
            <a:r>
              <a:t>Definición de métodos</a:t>
            </a:r>
          </a:p>
        </p:txBody>
      </p:sp>
      <p:sp>
        <p:nvSpPr>
          <p:cNvPr id="3" name="Marcador de contenido 2"/>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OBwAAQwQAAPU2AADQJgAAAAAAACYAAAAIAAAAASAAAAAAAAA="/>
              </a:ext>
            </a:extLst>
          </p:cNvSpPr>
          <p:nvPr>
            <p:ph type="body" idx="1"/>
          </p:nvPr>
        </p:nvSpPr>
        <p:spPr>
          <a:xfrm>
            <a:off x="1187450" y="692785"/>
            <a:ext cx="7746365" cy="5616575"/>
          </a:xfrm>
        </p:spPr>
        <p:txBody>
          <a:bodyPr vert="horz" wrap="square" lIns="91440" tIns="45720" rIns="91440" bIns="45720" numCol="1" spcCol="215900" anchor="t">
            <a:prstTxWarp prst="textNoShape">
              <a:avLst/>
            </a:prstTxWarp>
          </a:bodyPr>
          <a:lstStyle/>
          <a:p>
            <a:pPr>
              <a:defRPr lang="es-es" sz="1600"/>
            </a:pPr>
            <a:r>
              <a:t>Esta operación se puede realizar de dos formas:</a:t>
            </a:r>
          </a:p>
          <a:p>
            <a:pPr lvl="1">
              <a:defRPr lang="es-es" sz="1600"/>
            </a:pPr>
            <a:r>
              <a:t>Usando una función anónima (sin nombre) declarada dentro del constructor.</a:t>
            </a:r>
          </a:p>
          <a:p>
            <a:pPr lvl="1">
              <a:defRPr lang="es-es" sz="1600"/>
            </a:pPr>
            <a:r>
              <a:t>Asignando como valor a una de las propiedades del constructor una función externa.</a:t>
            </a:r>
          </a:p>
          <a:p>
            <a:pPr>
              <a:defRPr lang="es-es" sz="1600"/>
            </a:pPr>
            <a:r>
              <a:t>Empleo de una función anónima</a:t>
            </a:r>
          </a:p>
          <a:p>
            <a:pPr marL="82550" indent="0">
              <a:buNone/>
              <a:defRPr lang="es-es" sz="1600"/>
            </a:pPr>
            <a:r>
              <a:rPr lang="es-es">
                <a:latin typeface="Courier New" pitchFamily="3" charset="0"/>
                <a:ea typeface="Gill Sans MT" pitchFamily="0" charset="0"/>
                <a:cs typeface="Courier New" pitchFamily="3" charset="0"/>
              </a:rPr>
              <a:t>function Coche(propietario,marca,combustible){ </a:t>
            </a:r>
            <a:endParaRPr lang="es-es">
              <a:latin typeface="Courier New" pitchFamily="3" charset="0"/>
              <a:ea typeface="Gill Sans MT" pitchFamily="0" charset="0"/>
              <a:cs typeface="Courier New" pitchFamily="3" charset="0"/>
            </a:endParaRPr>
          </a:p>
          <a:p>
            <a:pPr marL="82550" indent="0">
              <a:buNone/>
              <a:defRPr lang="es-es" sz="1600"/>
            </a:pPr>
            <a:r>
              <a:rPr lang="es-es">
                <a:latin typeface="Courier New" pitchFamily="3" charset="0"/>
                <a:ea typeface="Gill Sans MT" pitchFamily="0" charset="0"/>
                <a:cs typeface="Courier New" pitchFamily="3" charset="0"/>
              </a:rPr>
              <a:t>   this.propietario = propietario;</a:t>
            </a:r>
            <a:endParaRPr lang="es-es">
              <a:latin typeface="Courier New" pitchFamily="3" charset="0"/>
              <a:ea typeface="Gill Sans MT" pitchFamily="0" charset="0"/>
              <a:cs typeface="Courier New" pitchFamily="3" charset="0"/>
            </a:endParaRPr>
          </a:p>
          <a:p>
            <a:pPr marL="82550" indent="0">
              <a:buNone/>
              <a:defRPr lang="es-es" sz="1600"/>
            </a:pPr>
            <a:r>
              <a:rPr lang="es-es">
                <a:latin typeface="Courier New" pitchFamily="3" charset="0"/>
                <a:ea typeface="Gill Sans MT" pitchFamily="0" charset="0"/>
                <a:cs typeface="Courier New" pitchFamily="3" charset="0"/>
              </a:rPr>
              <a:t>   this.marca = marca;</a:t>
            </a:r>
            <a:endParaRPr lang="es-es">
              <a:latin typeface="Courier New" pitchFamily="3" charset="0"/>
              <a:ea typeface="Gill Sans MT" pitchFamily="0" charset="0"/>
              <a:cs typeface="Courier New" pitchFamily="3" charset="0"/>
            </a:endParaRPr>
          </a:p>
          <a:p>
            <a:pPr marL="82550" indent="0">
              <a:buNone/>
              <a:defRPr lang="es-es" sz="1600"/>
            </a:pPr>
            <a:r>
              <a:rPr lang="es-es">
                <a:latin typeface="Courier New" pitchFamily="3" charset="0"/>
                <a:ea typeface="Gill Sans MT" pitchFamily="0" charset="0"/>
                <a:cs typeface="Courier New" pitchFamily="3" charset="0"/>
              </a:rPr>
              <a:t>   this.combustible = combustible;</a:t>
            </a:r>
            <a:endParaRPr lang="es-es">
              <a:latin typeface="Courier New" pitchFamily="3" charset="0"/>
              <a:ea typeface="Gill Sans MT" pitchFamily="0" charset="0"/>
              <a:cs typeface="Courier New" pitchFamily="3" charset="0"/>
            </a:endParaRPr>
          </a:p>
          <a:p>
            <a:pPr marL="82550" indent="0">
              <a:buNone/>
              <a:defRPr lang="es-es" sz="1600"/>
            </a:pPr>
            <a:r>
              <a:rPr lang="es-es">
                <a:latin typeface="Courier New" pitchFamily="3" charset="0"/>
                <a:ea typeface="Gill Sans MT" pitchFamily="0" charset="0"/>
                <a:cs typeface="Courier New" pitchFamily="3" charset="0"/>
              </a:rPr>
              <a:t>   this.cantidad=0;  //todos los coches se inicializan con 0 litros en el depósito</a:t>
            </a:r>
            <a:endParaRPr lang="es-es">
              <a:latin typeface="Courier New" pitchFamily="3" charset="0"/>
              <a:ea typeface="Gill Sans MT" pitchFamily="0" charset="0"/>
              <a:cs typeface="Courier New" pitchFamily="3" charset="0"/>
            </a:endParaRPr>
          </a:p>
          <a:p>
            <a:pPr marL="82550" indent="0">
              <a:buNone/>
              <a:defRPr lang="es-es" sz="1600"/>
            </a:pPr>
            <a:r>
              <a:rPr lang="es-es">
                <a:latin typeface="Courier New" pitchFamily="3" charset="0"/>
                <a:ea typeface="Gill Sans MT" pitchFamily="0" charset="0"/>
                <a:cs typeface="Courier New" pitchFamily="3" charset="0"/>
              </a:rPr>
              <a:t>   this.rellenarDeposito = </a:t>
            </a:r>
            <a:r>
              <a:rPr lang="es-es" b="1">
                <a:latin typeface="Courier New" pitchFamily="3" charset="0"/>
                <a:ea typeface="Gill Sans MT" pitchFamily="0" charset="0"/>
                <a:cs typeface="Courier New" pitchFamily="3" charset="0"/>
              </a:rPr>
              <a:t>function (litros){ /función anónima</a:t>
            </a:r>
            <a:endParaRPr lang="es-es" b="1">
              <a:latin typeface="Courier New" pitchFamily="3" charset="0"/>
              <a:ea typeface="Gill Sans MT" pitchFamily="0" charset="0"/>
              <a:cs typeface="Courier New" pitchFamily="3" charset="0"/>
            </a:endParaRPr>
          </a:p>
          <a:p>
            <a:pPr marL="82550" indent="0">
              <a:buNone/>
              <a:defRPr lang="es-es" sz="1600"/>
            </a:pPr>
            <a:r>
              <a:rPr lang="es-es" b="1">
                <a:latin typeface="Courier New" pitchFamily="3" charset="0"/>
                <a:ea typeface="Gill Sans MT" pitchFamily="0" charset="0"/>
                <a:cs typeface="Courier New" pitchFamily="3" charset="0"/>
              </a:rPr>
              <a:t>                              this.cantidad=litros;</a:t>
            </a:r>
            <a:endParaRPr lang="es-es" b="1">
              <a:latin typeface="Courier New" pitchFamily="3" charset="0"/>
              <a:ea typeface="Gill Sans MT" pitchFamily="0" charset="0"/>
              <a:cs typeface="Courier New" pitchFamily="3" charset="0"/>
            </a:endParaRPr>
          </a:p>
          <a:p>
            <a:pPr marL="82550" indent="0">
              <a:buNone/>
              <a:defRPr lang="es-es" sz="1600"/>
            </a:pPr>
            <a:r>
              <a:rPr lang="es-es" b="1">
                <a:latin typeface="Courier New" pitchFamily="3" charset="0"/>
                <a:ea typeface="Gill Sans MT" pitchFamily="0" charset="0"/>
                <a:cs typeface="Courier New" pitchFamily="3" charset="0"/>
              </a:rPr>
              <a:t>                           };</a:t>
            </a:r>
            <a:endParaRPr lang="es-es" b="1">
              <a:latin typeface="Courier New" pitchFamily="3" charset="0"/>
              <a:ea typeface="Gill Sans MT" pitchFamily="0" charset="0"/>
              <a:cs typeface="Courier New" pitchFamily="3" charset="0"/>
            </a:endParaRPr>
          </a:p>
          <a:p>
            <a:pPr marL="82550" indent="0">
              <a:buNone/>
              <a:defRPr lang="es-es" sz="1600"/>
            </a:pPr>
            <a:r>
              <a:rPr lang="es-es">
                <a:latin typeface="Courier New" pitchFamily="3" charset="0"/>
                <a:ea typeface="Gill Sans MT" pitchFamily="0" charset="0"/>
                <a:cs typeface="Courier New" pitchFamily="3" charset="0"/>
              </a:rPr>
              <a:t>}</a:t>
            </a:r>
            <a:endParaRPr lang="es-es">
              <a:latin typeface="Courier New" pitchFamily="3" charset="0"/>
              <a:ea typeface="Gill Sans MT" pitchFamily="0" charset="0"/>
              <a:cs typeface="Courier New" pitchFamily="3" charset="0"/>
            </a:endParaRPr>
          </a:p>
          <a:p>
            <a:pPr marL="82550" indent="0">
              <a:buNone/>
              <a:defRPr lang="es-es" sz="1600"/>
            </a:pPr>
            <a:r>
              <a:t>Las funciones anónimas llevan un punto y coma después de la llave de cierre.</a:t>
            </a:r>
          </a:p>
          <a:p>
            <a:pPr marL="82550" indent="0">
              <a:buNone/>
              <a:defRPr lang="es-es" sz="1600"/>
            </a:pPr>
            <a:r>
              <a:t>Esto se debe a que terminamos la definición del valor asignado a una propiedad. </a:t>
            </a:r>
          </a:p>
          <a:p>
            <a:pPr marL="82550" indent="0">
              <a:buNone/>
              <a:defRPr lang="es-es" sz="1600"/>
            </a:pPr>
          </a:p>
        </p:txBody>
      </p:sp>
      <p:sp>
        <p:nvSpPr>
          <p:cNvPr id="4" name="Marcador de número de diapositiva 3"/>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M7///8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CB5EC-A2D2-A943-9C44-5416FB0A6A01}" type="slidenum">
              <a:t>6</a:t>
            </a:fld>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f8d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PT///8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rBgAAuAAAAGY3AAAmBQAAEAAAACYAAAAIAAAAASAAAAAAAAA="/>
              </a:ext>
            </a:extLst>
          </p:cNvSpPr>
          <p:nvPr>
            <p:ph type="title"/>
          </p:nvPr>
        </p:nvSpPr>
        <p:spPr>
          <a:xfrm>
            <a:off x="1043305" y="116840"/>
            <a:ext cx="7962265" cy="720090"/>
          </a:xfrm>
        </p:spPr>
        <p:txBody>
          <a:bodyPr vert="horz" wrap="square" lIns="91440" tIns="45720" rIns="91440" bIns="45720" numCol="1" spcCol="215900" anchor="ctr">
            <a:prstTxWarp prst="textNoShape">
              <a:avLst/>
            </a:prstTxWarp>
          </a:bodyPr>
          <a:lstStyle/>
          <a:p>
            <a:pPr>
              <a:defRPr lang="es-es"/>
            </a:pPr>
            <a:r>
              <a:t>Definición de métodos</a:t>
            </a:r>
          </a:p>
        </p:txBody>
      </p:sp>
      <p:sp>
        <p:nvSpPr>
          <p:cNvPr id="3" name="Marcador de contenido 2"/>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Oj///8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OBwAAtAQAAPU2AACWKAAAEAAAACYAAAAIAAAAASAAAAAAAAA="/>
              </a:ext>
            </a:extLst>
          </p:cNvSpPr>
          <p:nvPr>
            <p:ph type="body" idx="1"/>
          </p:nvPr>
        </p:nvSpPr>
        <p:spPr>
          <a:xfrm>
            <a:off x="1187450" y="764540"/>
            <a:ext cx="7746365" cy="5833110"/>
          </a:xfrm>
        </p:spPr>
        <p:txBody>
          <a:bodyPr vert="horz" wrap="square" lIns="91440" tIns="45720" rIns="91440" bIns="45720" numCol="1" spcCol="215900" anchor="t">
            <a:prstTxWarp prst="textNoShape">
              <a:avLst/>
            </a:prstTxWarp>
          </a:bodyPr>
          <a:lstStyle/>
          <a:p>
            <a:pPr marL="82550" indent="0">
              <a:buNone/>
              <a:defRPr lang="es-es"/>
            </a:pPr>
            <a:r>
              <a:rPr lang="es-es" sz="1200">
                <a:latin typeface="Courier New" pitchFamily="3" charset="0"/>
                <a:ea typeface="Gill Sans MT" pitchFamily="0" charset="0"/>
                <a:cs typeface="Courier New" pitchFamily="3" charset="0"/>
              </a:rPr>
              <a:t>function rellenarDeposito(litros){</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   this.cantidad = litros;</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function Coche(propietario,marca,combustible){</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   this.propietario = propietario;</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   this.marca = marca;</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   this.combustible = combustible;</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   this.cantidad=0;</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   this.rellenarDeposito = rellenarDeposito;       //función externa</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//En ambos casos el método o función se usa de la misma manera</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var coche1 = new Coche("Martín","Volkswagen Golf","gasolina");</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coche1.rellenardeposito(45);  //rellenamos el depósito con 45 litros</a:t>
            </a:r>
            <a:endParaRPr lang="es-es" sz="1200">
              <a:latin typeface="Courier New" pitchFamily="3" charset="0"/>
              <a:ea typeface="Gill Sans MT" pitchFamily="0" charset="0"/>
              <a:cs typeface="Courier New" pitchFamily="3" charset="0"/>
            </a:endParaRPr>
          </a:p>
          <a:p>
            <a:pPr>
              <a:defRPr lang="es-es"/>
            </a:pPr>
            <a:r>
              <a:rPr lang="es-es" sz="1600"/>
              <a:t>La segunda forma define el método </a:t>
            </a:r>
            <a:r>
              <a:rPr lang="es-es" sz="1600" b="1"/>
              <a:t>rellenarDeposito</a:t>
            </a:r>
            <a:r>
              <a:rPr lang="es-es" sz="1600"/>
              <a:t> a nivel global. Ésta no es la mejor práctica en la programación orientada a objetos. Se recomienda el uso de la primera forma, ya que es una mejor aproximación a la orientación a objetos donde los métodos definidos están dentro del constructor aportan mayor privacidad y seguridad al objeto.</a:t>
            </a:r>
            <a:endParaRPr lang="es-es" sz="1600"/>
          </a:p>
          <a:p>
            <a:pPr>
              <a:defRPr lang="es-es"/>
            </a:pPr>
            <a:r>
              <a:rPr lang="es-es" sz="1600"/>
              <a:t>Siguiendo un poco con el tema de las mejores prácticas, podemos decir que el acceso a las propiedades que hacíamos en el subapartado anterior no es el más adecuado en la orientación a objetos, ya que realmente se suele acceder a estas propiedades a través de los métodos definidos en el propio objeto. Es lo que se conoce como Encapsulamiento en la Programación Orientada a Objetos. </a:t>
            </a:r>
            <a:endParaRPr lang="es-es" sz="1600"/>
          </a:p>
        </p:txBody>
      </p:sp>
      <p:sp>
        <p:nvSpPr>
          <p:cNvPr id="4" name="Marcador de número de diapositiva 3"/>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PT///8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CC9F1-BFD2-A93F-9C44-496A870A6A1C}" type="slidenum">
              <a:t>7</a:t>
            </a:fld>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f8d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PL///8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rBgAAuAAAAPU2AACeBAAAEAAAACYAAAAIAAAAASAAAAAAAAA="/>
              </a:ext>
            </a:extLst>
          </p:cNvSpPr>
          <p:nvPr>
            <p:ph type="title"/>
          </p:nvPr>
        </p:nvSpPr>
        <p:spPr>
          <a:xfrm>
            <a:off x="1043305" y="116840"/>
            <a:ext cx="7890510" cy="633730"/>
          </a:xfrm>
        </p:spPr>
        <p:txBody>
          <a:bodyPr vert="horz" wrap="square" lIns="91440" tIns="45720" rIns="91440" bIns="45720" numCol="1" spcCol="215900" anchor="ctr">
            <a:prstTxWarp prst="textNoShape">
              <a:avLst/>
            </a:prstTxWarp>
          </a:bodyPr>
          <a:lstStyle/>
          <a:p>
            <a:pPr>
              <a:defRPr lang="es-es"/>
            </a:pPr>
            <a:r>
              <a:t>Definición de métodos</a:t>
            </a:r>
          </a:p>
        </p:txBody>
      </p:sp>
      <p:sp>
        <p:nvSpPr>
          <p:cNvPr id="3" name="Marcador de contenido 2"/>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MOzbi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CgBwAAlwUAAMA1AAAkKAAAAAAAACYAAAAIAAAAASAAAAAAAAA="/>
              </a:ext>
            </a:extLst>
          </p:cNvSpPr>
          <p:nvPr>
            <p:ph type="body" idx="1"/>
          </p:nvPr>
        </p:nvSpPr>
        <p:spPr>
          <a:xfrm>
            <a:off x="1239520" y="908685"/>
            <a:ext cx="7498080" cy="5616575"/>
          </a:xfrm>
        </p:spPr>
        <p:txBody>
          <a:bodyPr vert="horz" wrap="square" lIns="91440" tIns="45720" rIns="91440" bIns="45720" numCol="1" spcCol="215900" anchor="t">
            <a:prstTxWarp prst="textNoShape">
              <a:avLst/>
            </a:prstTxWarp>
          </a:bodyPr>
          <a:lstStyle/>
          <a:p>
            <a:pPr marL="82550" indent="0">
              <a:buNone/>
              <a:defRPr lang="es-es" sz="1000"/>
            </a:pPr>
            <a:r>
              <a:rPr lang="es-es">
                <a:latin typeface="Courier New" pitchFamily="3" charset="0"/>
                <a:ea typeface="Gill Sans MT" pitchFamily="0" charset="0"/>
                <a:cs typeface="Courier New" pitchFamily="3" charset="0"/>
              </a:rPr>
              <a:t>function Coche(propietario,marca,combustible){</a:t>
            </a:r>
            <a:endParaRPr lang="es-es">
              <a:latin typeface="Courier New" pitchFamily="3" charset="0"/>
              <a:ea typeface="Gill Sans MT" pitchFamily="0" charset="0"/>
              <a:cs typeface="Courier New" pitchFamily="3" charset="0"/>
            </a:endParaRPr>
          </a:p>
          <a:p>
            <a:pPr marL="82550" indent="0">
              <a:buNone/>
              <a:defRPr lang="es-es" sz="1000"/>
            </a:pPr>
            <a:r>
              <a:rPr lang="es-es">
                <a:latin typeface="Courier New" pitchFamily="3" charset="0"/>
                <a:ea typeface="Gill Sans MT" pitchFamily="0" charset="0"/>
                <a:cs typeface="Courier New" pitchFamily="3" charset="0"/>
              </a:rPr>
              <a:t>  this.propietario = propietario;</a:t>
            </a:r>
            <a:endParaRPr lang="es-es">
              <a:latin typeface="Courier New" pitchFamily="3" charset="0"/>
              <a:ea typeface="Gill Sans MT" pitchFamily="0" charset="0"/>
              <a:cs typeface="Courier New" pitchFamily="3" charset="0"/>
            </a:endParaRPr>
          </a:p>
          <a:p>
            <a:pPr marL="82550" indent="0">
              <a:buNone/>
              <a:defRPr lang="es-es" sz="1000"/>
            </a:pPr>
            <a:r>
              <a:rPr lang="es-es">
                <a:latin typeface="Courier New" pitchFamily="3" charset="0"/>
                <a:ea typeface="Gill Sans MT" pitchFamily="0" charset="0"/>
                <a:cs typeface="Courier New" pitchFamily="3" charset="0"/>
              </a:rPr>
              <a:t>  this.marca = marca;</a:t>
            </a:r>
            <a:endParaRPr lang="es-es">
              <a:latin typeface="Courier New" pitchFamily="3" charset="0"/>
              <a:ea typeface="Gill Sans MT" pitchFamily="0" charset="0"/>
              <a:cs typeface="Courier New" pitchFamily="3" charset="0"/>
            </a:endParaRPr>
          </a:p>
          <a:p>
            <a:pPr marL="82550" indent="0">
              <a:buNone/>
              <a:defRPr lang="es-es" sz="1000"/>
            </a:pPr>
            <a:r>
              <a:rPr lang="es-es">
                <a:latin typeface="Courier New" pitchFamily="3" charset="0"/>
                <a:ea typeface="Gill Sans MT" pitchFamily="0" charset="0"/>
                <a:cs typeface="Courier New" pitchFamily="3" charset="0"/>
              </a:rPr>
              <a:t>  this.combustible = combustible;</a:t>
            </a:r>
            <a:endParaRPr lang="es-es">
              <a:latin typeface="Courier New" pitchFamily="3" charset="0"/>
              <a:ea typeface="Gill Sans MT" pitchFamily="0" charset="0"/>
              <a:cs typeface="Courier New" pitchFamily="3" charset="0"/>
            </a:endParaRPr>
          </a:p>
          <a:p>
            <a:pPr marL="82550" indent="0">
              <a:buNone/>
              <a:defRPr lang="es-es" sz="1000"/>
            </a:pPr>
            <a:r>
              <a:rPr lang="es-es">
                <a:latin typeface="Courier New" pitchFamily="3" charset="0"/>
                <a:ea typeface="Gill Sans MT" pitchFamily="0" charset="0"/>
                <a:cs typeface="Courier New" pitchFamily="3" charset="0"/>
              </a:rPr>
              <a:t>  this.cantidad=0;  //todos los coches se inicializan con 0 litros en el depósito</a:t>
            </a:r>
            <a:endParaRPr lang="es-es">
              <a:latin typeface="Courier New" pitchFamily="3" charset="0"/>
              <a:ea typeface="Gill Sans MT" pitchFamily="0" charset="0"/>
              <a:cs typeface="Courier New" pitchFamily="3" charset="0"/>
            </a:endParaRPr>
          </a:p>
          <a:p>
            <a:pPr marL="82550" indent="0">
              <a:buNone/>
              <a:defRPr lang="es-es" sz="1000"/>
            </a:pPr>
            <a:r>
              <a:rPr lang="es-es">
                <a:latin typeface="Courier New" pitchFamily="3" charset="0"/>
                <a:ea typeface="Gill Sans MT" pitchFamily="0" charset="0"/>
                <a:cs typeface="Courier New" pitchFamily="3" charset="0"/>
              </a:rPr>
              <a:t>  this.imprimeMarca = function(){</a:t>
            </a:r>
            <a:endParaRPr lang="es-es">
              <a:latin typeface="Courier New" pitchFamily="3" charset="0"/>
              <a:ea typeface="Gill Sans MT" pitchFamily="0" charset="0"/>
              <a:cs typeface="Courier New" pitchFamily="3" charset="0"/>
            </a:endParaRPr>
          </a:p>
          <a:p>
            <a:pPr marL="82550" indent="0">
              <a:buNone/>
              <a:defRPr lang="es-es" sz="1000"/>
            </a:pPr>
            <a:r>
              <a:rPr lang="es-es">
                <a:latin typeface="Courier New" pitchFamily="3" charset="0"/>
                <a:ea typeface="Gill Sans MT" pitchFamily="0" charset="0"/>
                <a:cs typeface="Courier New" pitchFamily="3" charset="0"/>
              </a:rPr>
              <a:t>			     return this.marca;</a:t>
            </a:r>
            <a:endParaRPr lang="es-es">
              <a:latin typeface="Courier New" pitchFamily="3" charset="0"/>
              <a:ea typeface="Gill Sans MT" pitchFamily="0" charset="0"/>
              <a:cs typeface="Courier New" pitchFamily="3" charset="0"/>
            </a:endParaRPr>
          </a:p>
          <a:p>
            <a:pPr marL="82550" indent="0">
              <a:buNone/>
              <a:defRPr lang="es-es" sz="1000"/>
            </a:pPr>
            <a:r>
              <a:rPr lang="es-es">
                <a:latin typeface="Courier New" pitchFamily="3" charset="0"/>
                <a:ea typeface="Gill Sans MT" pitchFamily="0" charset="0"/>
                <a:cs typeface="Courier New" pitchFamily="3" charset="0"/>
              </a:rPr>
              <a:t>		          };</a:t>
            </a:r>
            <a:endParaRPr lang="es-es">
              <a:latin typeface="Courier New" pitchFamily="3" charset="0"/>
              <a:ea typeface="Gill Sans MT" pitchFamily="0" charset="0"/>
              <a:cs typeface="Courier New" pitchFamily="3" charset="0"/>
            </a:endParaRPr>
          </a:p>
          <a:p>
            <a:pPr marL="82550" indent="0">
              <a:buNone/>
              <a:defRPr lang="es-es" sz="1000"/>
            </a:pPr>
            <a:r>
              <a:rPr lang="es-es">
                <a:latin typeface="Courier New" pitchFamily="3" charset="0"/>
                <a:ea typeface="Gill Sans MT" pitchFamily="0" charset="0"/>
                <a:cs typeface="Courier New" pitchFamily="3" charset="0"/>
              </a:rPr>
              <a:t>   this.imprimePropietario = function(){</a:t>
            </a:r>
            <a:endParaRPr lang="es-es">
              <a:latin typeface="Courier New" pitchFamily="3" charset="0"/>
              <a:ea typeface="Gill Sans MT" pitchFamily="0" charset="0"/>
              <a:cs typeface="Courier New" pitchFamily="3" charset="0"/>
            </a:endParaRPr>
          </a:p>
          <a:p>
            <a:pPr marL="82550" indent="0">
              <a:buNone/>
              <a:defRPr lang="es-es" sz="1000"/>
            </a:pPr>
            <a:r>
              <a:rPr lang="es-es">
                <a:latin typeface="Courier New" pitchFamily="3" charset="0"/>
                <a:ea typeface="Gill Sans MT" pitchFamily="0" charset="0"/>
                <a:cs typeface="Courier New" pitchFamily="3" charset="0"/>
              </a:rPr>
              <a:t>			           return this.propietario;</a:t>
            </a:r>
            <a:endParaRPr lang="es-es">
              <a:latin typeface="Courier New" pitchFamily="3" charset="0"/>
              <a:ea typeface="Gill Sans MT" pitchFamily="0" charset="0"/>
              <a:cs typeface="Courier New" pitchFamily="3" charset="0"/>
            </a:endParaRPr>
          </a:p>
          <a:p>
            <a:pPr marL="82550" indent="0">
              <a:buNone/>
              <a:defRPr lang="es-es" sz="1000"/>
            </a:pPr>
            <a:r>
              <a:rPr lang="es-es">
                <a:latin typeface="Courier New" pitchFamily="3" charset="0"/>
                <a:ea typeface="Gill Sans MT" pitchFamily="0" charset="0"/>
                <a:cs typeface="Courier New" pitchFamily="3" charset="0"/>
              </a:rPr>
              <a:t>		                };</a:t>
            </a:r>
            <a:endParaRPr lang="es-es">
              <a:latin typeface="Courier New" pitchFamily="3" charset="0"/>
              <a:ea typeface="Gill Sans MT" pitchFamily="0" charset="0"/>
              <a:cs typeface="Courier New" pitchFamily="3" charset="0"/>
            </a:endParaRPr>
          </a:p>
          <a:p>
            <a:pPr marL="82550" indent="0">
              <a:buNone/>
              <a:defRPr lang="es-es" sz="1000"/>
            </a:pPr>
            <a:r>
              <a:rPr lang="es-es">
                <a:latin typeface="Courier New" pitchFamily="3" charset="0"/>
                <a:ea typeface="Gill Sans MT" pitchFamily="0" charset="0"/>
                <a:cs typeface="Courier New" pitchFamily="3" charset="0"/>
              </a:rPr>
              <a:t>   this.cambiarCoche = function(marca,combustible) {</a:t>
            </a:r>
            <a:endParaRPr lang="es-es">
              <a:latin typeface="Courier New" pitchFamily="3" charset="0"/>
              <a:ea typeface="Gill Sans MT" pitchFamily="0" charset="0"/>
              <a:cs typeface="Courier New" pitchFamily="3" charset="0"/>
            </a:endParaRPr>
          </a:p>
          <a:p>
            <a:pPr marL="82550" indent="0">
              <a:buNone/>
              <a:defRPr lang="es-es" sz="1000"/>
            </a:pPr>
            <a:r>
              <a:rPr lang="es-es">
                <a:latin typeface="Courier New" pitchFamily="3" charset="0"/>
                <a:ea typeface="Gill Sans MT" pitchFamily="0" charset="0"/>
                <a:cs typeface="Courier New" pitchFamily="3" charset="0"/>
              </a:rPr>
              <a:t>                         this.marca = marca;</a:t>
            </a:r>
            <a:endParaRPr lang="es-es">
              <a:latin typeface="Courier New" pitchFamily="3" charset="0"/>
              <a:ea typeface="Gill Sans MT" pitchFamily="0" charset="0"/>
              <a:cs typeface="Courier New" pitchFamily="3" charset="0"/>
            </a:endParaRPr>
          </a:p>
          <a:p>
            <a:pPr marL="82550" indent="0">
              <a:buNone/>
              <a:defRPr lang="es-es" sz="1000"/>
            </a:pPr>
            <a:r>
              <a:rPr lang="es-es">
                <a:latin typeface="Courier New" pitchFamily="3" charset="0"/>
                <a:ea typeface="Gill Sans MT" pitchFamily="0" charset="0"/>
                <a:cs typeface="Courier New" pitchFamily="3" charset="0"/>
              </a:rPr>
              <a:t>                         this.combustible = combustible;</a:t>
            </a:r>
            <a:endParaRPr lang="es-es">
              <a:latin typeface="Courier New" pitchFamily="3" charset="0"/>
              <a:ea typeface="Gill Sans MT" pitchFamily="0" charset="0"/>
              <a:cs typeface="Courier New" pitchFamily="3" charset="0"/>
            </a:endParaRPr>
          </a:p>
          <a:p>
            <a:pPr marL="82550" indent="0">
              <a:buNone/>
              <a:defRPr lang="es-es" sz="1000"/>
            </a:pPr>
            <a:r>
              <a:rPr lang="es-es">
                <a:latin typeface="Courier New" pitchFamily="3" charset="0"/>
                <a:ea typeface="Gill Sans MT" pitchFamily="0" charset="0"/>
                <a:cs typeface="Courier New" pitchFamily="3" charset="0"/>
              </a:rPr>
              <a:t>			   };</a:t>
            </a:r>
            <a:endParaRPr lang="es-es">
              <a:latin typeface="Courier New" pitchFamily="3" charset="0"/>
              <a:ea typeface="Gill Sans MT" pitchFamily="0" charset="0"/>
              <a:cs typeface="Courier New" pitchFamily="3" charset="0"/>
            </a:endParaRPr>
          </a:p>
          <a:p>
            <a:pPr marL="82550" indent="0">
              <a:buNone/>
              <a:defRPr lang="es-es" sz="1000"/>
            </a:pPr>
            <a:r>
              <a:rPr lang="es-es">
                <a:latin typeface="Courier New" pitchFamily="3" charset="0"/>
                <a:ea typeface="Gill Sans MT" pitchFamily="0" charset="0"/>
                <a:cs typeface="Courier New" pitchFamily="3" charset="0"/>
              </a:rPr>
              <a:t>   this.venderCoche =  function(nuevoPropietario) {</a:t>
            </a:r>
            <a:endParaRPr lang="es-es">
              <a:latin typeface="Courier New" pitchFamily="3" charset="0"/>
              <a:ea typeface="Gill Sans MT" pitchFamily="0" charset="0"/>
              <a:cs typeface="Courier New" pitchFamily="3" charset="0"/>
            </a:endParaRPr>
          </a:p>
          <a:p>
            <a:pPr marL="82550" indent="0">
              <a:buNone/>
              <a:defRPr lang="es-es" sz="1000"/>
            </a:pPr>
            <a:r>
              <a:rPr lang="es-es">
                <a:latin typeface="Courier New" pitchFamily="3" charset="0"/>
                <a:ea typeface="Gill Sans MT" pitchFamily="0" charset="0"/>
                <a:cs typeface="Courier New" pitchFamily="3" charset="0"/>
              </a:rPr>
              <a:t>                         this.propietario = nuevoPropietario;</a:t>
            </a:r>
            <a:endParaRPr lang="es-es">
              <a:latin typeface="Courier New" pitchFamily="3" charset="0"/>
              <a:ea typeface="Gill Sans MT" pitchFamily="0" charset="0"/>
              <a:cs typeface="Courier New" pitchFamily="3" charset="0"/>
            </a:endParaRPr>
          </a:p>
          <a:p>
            <a:pPr marL="82550" indent="0">
              <a:buNone/>
              <a:defRPr lang="es-es" sz="1000"/>
            </a:pPr>
            <a:r>
              <a:rPr lang="es-es">
                <a:latin typeface="Courier New" pitchFamily="3" charset="0"/>
                <a:ea typeface="Gill Sans MT" pitchFamily="0" charset="0"/>
                <a:cs typeface="Courier New" pitchFamily="3" charset="0"/>
              </a:rPr>
              <a:t>			   };</a:t>
            </a:r>
            <a:endParaRPr lang="es-es">
              <a:latin typeface="Courier New" pitchFamily="3" charset="0"/>
              <a:ea typeface="Gill Sans MT" pitchFamily="0" charset="0"/>
              <a:cs typeface="Courier New" pitchFamily="3" charset="0"/>
            </a:endParaRPr>
          </a:p>
          <a:p>
            <a:pPr marL="82550" indent="0">
              <a:buNone/>
              <a:defRPr lang="es-es" sz="1000"/>
            </a:pPr>
            <a:r>
              <a:rPr lang="es-es">
                <a:latin typeface="Courier New" pitchFamily="3" charset="0"/>
                <a:ea typeface="Gill Sans MT" pitchFamily="0" charset="0"/>
                <a:cs typeface="Courier New" pitchFamily="3" charset="0"/>
              </a:rPr>
              <a:t>				</a:t>
            </a:r>
            <a:endParaRPr lang="es-es">
              <a:latin typeface="Courier New" pitchFamily="3" charset="0"/>
              <a:ea typeface="Gill Sans MT" pitchFamily="0" charset="0"/>
              <a:cs typeface="Courier New" pitchFamily="3" charset="0"/>
            </a:endParaRPr>
          </a:p>
          <a:p>
            <a:pPr marL="82550" indent="0">
              <a:buNone/>
              <a:defRPr lang="es-es" sz="1000"/>
            </a:pPr>
            <a:r>
              <a:rPr lang="es-es">
                <a:latin typeface="Courier New" pitchFamily="3" charset="0"/>
                <a:ea typeface="Gill Sans MT" pitchFamily="0" charset="0"/>
                <a:cs typeface="Courier New" pitchFamily="3" charset="0"/>
              </a:rPr>
              <a:t>}</a:t>
            </a:r>
            <a:endParaRPr lang="es-es">
              <a:latin typeface="Courier New" pitchFamily="3" charset="0"/>
              <a:ea typeface="Gill Sans MT" pitchFamily="0" charset="0"/>
              <a:cs typeface="Courier New" pitchFamily="3" charset="0"/>
            </a:endParaRPr>
          </a:p>
          <a:p>
            <a:pPr marL="82550" indent="0">
              <a:buNone/>
              <a:defRPr lang="es-es" sz="1000"/>
            </a:pPr>
            <a:r>
              <a:rPr lang="es-es">
                <a:latin typeface="Courier New" pitchFamily="3" charset="0"/>
                <a:ea typeface="Gill Sans MT" pitchFamily="0" charset="0"/>
                <a:cs typeface="Courier New" pitchFamily="3" charset="0"/>
              </a:rPr>
              <a:t>var c = new Coche("Martín","Volkswagen Golf","gasolina");</a:t>
            </a:r>
            <a:endParaRPr lang="es-es">
              <a:latin typeface="Courier New" pitchFamily="3" charset="0"/>
              <a:ea typeface="Gill Sans MT" pitchFamily="0" charset="0"/>
              <a:cs typeface="Courier New" pitchFamily="3" charset="0"/>
            </a:endParaRPr>
          </a:p>
          <a:p>
            <a:pPr marL="82550" indent="0">
              <a:buNone/>
              <a:defRPr lang="es-es" sz="1000"/>
            </a:pPr>
            <a:r>
              <a:rPr lang="es-es">
                <a:latin typeface="Courier New" pitchFamily="3" charset="0"/>
                <a:ea typeface="Gill Sans MT" pitchFamily="0" charset="0"/>
                <a:cs typeface="Courier New" pitchFamily="3" charset="0"/>
              </a:rPr>
              <a:t>document.write(c.imprimePropietario()+" conduce un "+c.imprimeMarca()+"&lt;br /&gt;");</a:t>
            </a:r>
            <a:endParaRPr lang="es-es">
              <a:latin typeface="Courier New" pitchFamily="3" charset="0"/>
              <a:ea typeface="Gill Sans MT" pitchFamily="0" charset="0"/>
              <a:cs typeface="Courier New" pitchFamily="3" charset="0"/>
            </a:endParaRPr>
          </a:p>
          <a:p>
            <a:pPr marL="82550" indent="0">
              <a:buNone/>
              <a:defRPr lang="es-es" sz="1000"/>
            </a:pPr>
            <a:r>
              <a:rPr lang="es-es">
                <a:latin typeface="Courier New" pitchFamily="3" charset="0"/>
                <a:ea typeface="Gill Sans MT" pitchFamily="0" charset="0"/>
                <a:cs typeface="Courier New" pitchFamily="3" charset="0"/>
              </a:rPr>
              <a:t>c.cambiarCoche("Toyota","Diesel");</a:t>
            </a:r>
            <a:endParaRPr lang="es-es">
              <a:latin typeface="Courier New" pitchFamily="3" charset="0"/>
              <a:ea typeface="Gill Sans MT" pitchFamily="0" charset="0"/>
              <a:cs typeface="Courier New" pitchFamily="3" charset="0"/>
            </a:endParaRPr>
          </a:p>
          <a:p>
            <a:pPr marL="82550" indent="0">
              <a:buNone/>
              <a:defRPr lang="es-es" sz="1000"/>
            </a:pPr>
            <a:r>
              <a:rPr lang="es-es">
                <a:latin typeface="Courier New" pitchFamily="3" charset="0"/>
                <a:ea typeface="Gill Sans MT" pitchFamily="0" charset="0"/>
                <a:cs typeface="Courier New" pitchFamily="3" charset="0"/>
              </a:rPr>
              <a:t>document.write(c.imprimePropietario()+" conduce ahora un "+c.imprimeMarca()+"&lt;br /&gt;");</a:t>
            </a:r>
            <a:endParaRPr lang="es-es">
              <a:latin typeface="Courier New" pitchFamily="3" charset="0"/>
              <a:ea typeface="Gill Sans MT" pitchFamily="0" charset="0"/>
              <a:cs typeface="Courier New" pitchFamily="3" charset="0"/>
            </a:endParaRPr>
          </a:p>
          <a:p>
            <a:pPr marL="82550" indent="0">
              <a:buNone/>
              <a:defRPr lang="es-es" sz="1000"/>
            </a:pPr>
            <a:r>
              <a:rPr lang="es-es">
                <a:latin typeface="Courier New" pitchFamily="3" charset="0"/>
                <a:ea typeface="Gill Sans MT" pitchFamily="0" charset="0"/>
                <a:cs typeface="Courier New" pitchFamily="3" charset="0"/>
              </a:rPr>
              <a:t>c.venderCoche("Enrique");   </a:t>
            </a:r>
            <a:endParaRPr lang="es-es">
              <a:latin typeface="Courier New" pitchFamily="3" charset="0"/>
              <a:ea typeface="Gill Sans MT" pitchFamily="0" charset="0"/>
              <a:cs typeface="Courier New" pitchFamily="3" charset="0"/>
            </a:endParaRPr>
          </a:p>
          <a:p>
            <a:pPr marL="82550" indent="0">
              <a:buNone/>
              <a:defRPr lang="es-es" sz="1000"/>
            </a:pPr>
            <a:r>
              <a:rPr lang="es-es">
                <a:latin typeface="Courier New" pitchFamily="3" charset="0"/>
                <a:ea typeface="Gill Sans MT" pitchFamily="0" charset="0"/>
                <a:cs typeface="Courier New" pitchFamily="3" charset="0"/>
              </a:rPr>
              <a:t>document.write(c.imprimePropietario()+" es ahora el nuevo propietario del "+c.imprimeMarca()+"&lt;br /&gt;"); </a:t>
            </a:r>
            <a:endParaRPr lang="es-es">
              <a:latin typeface="Courier New" pitchFamily="3" charset="0"/>
              <a:ea typeface="Gill Sans MT" pitchFamily="0" charset="0"/>
              <a:cs typeface="Courier New" pitchFamily="3" charset="0"/>
            </a:endParaRPr>
          </a:p>
        </p:txBody>
      </p:sp>
      <p:sp>
        <p:nvSpPr>
          <p:cNvPr id="4" name="Marcador de número de diapositiva 3"/>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DxhOmw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CC913-5DD2-A93F-9C44-AB6A870A6AFE}" type="slidenum">
              <a:t>8</a:t>
            </a:fld>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val="SMDATA_13_Pf8d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Gl0Y2g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uAAAAP00AAAIBgAAEAAAACYAAAAIAAAAAQAAAAAAAAA="/>
              </a:ext>
            </a:extLst>
          </p:cNvSpPr>
          <p:nvPr>
            <p:ph type="title"/>
          </p:nvPr>
        </p:nvSpPr>
        <p:spPr>
          <a:xfrm>
            <a:off x="1115695" y="116840"/>
            <a:ext cx="7498080" cy="863600"/>
          </a:xfrm>
        </p:spPr>
        <p:txBody>
          <a:bodyPr/>
          <a:lstStyle/>
          <a:p>
            <a:pPr>
              <a:defRPr lang="es-es"/>
            </a:pPr>
            <a:r>
              <a:t>Definición de objetos literales</a:t>
            </a:r>
          </a:p>
        </p:txBody>
      </p:sp>
      <p:sp>
        <p:nvSpPr>
          <p:cNvPr id="3" name="Marcador de contenido 2"/>
          <p:cNvSpPr>
            <a:spLocks noGrp="1" noChangeArrowheads="1"/>
            <a:extLst>
              <a:ext uri="smNativeData">
                <pr:smNativeData xmlns:pr="smNativeData" val="SMDATA_13_Pf8d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FByIG0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OBwAACAYAAPU2AACzJwAAAAAAACYAAAAIAAAAASAAAAAAAAA="/>
              </a:ext>
            </a:extLst>
          </p:cNvSpPr>
          <p:nvPr>
            <p:ph type="body" idx="1"/>
          </p:nvPr>
        </p:nvSpPr>
        <p:spPr>
          <a:xfrm>
            <a:off x="1187450" y="980440"/>
            <a:ext cx="7746365" cy="5473065"/>
          </a:xfrm>
        </p:spPr>
        <p:txBody>
          <a:bodyPr vert="horz" wrap="square" lIns="91440" tIns="45720" rIns="91440" bIns="45720" numCol="1" spcCol="215900" anchor="t">
            <a:prstTxWarp prst="textNoShape">
              <a:avLst/>
            </a:prstTxWarp>
          </a:bodyPr>
          <a:lstStyle/>
          <a:p>
            <a:pPr>
              <a:defRPr lang="es-es" sz="1600"/>
            </a:pPr>
            <a:r>
              <a:t>Los literales de objeto se utilizan para almacenar información en parejas nombre-valor. </a:t>
            </a:r>
          </a:p>
          <a:p>
            <a:pPr>
              <a:defRPr lang="es-es" sz="1600"/>
            </a:pPr>
            <a:r>
              <a:t>Un literal de objeto se define mediante llaves ({ y }) dentro las cuales podemos colocar cualquier número de parejas nombre-valor, definida mediante una cadena, un símbolo de dos puntos y el valor. Cada pareja nombre-valor deben estar separadas por coma.</a:t>
            </a:r>
          </a:p>
          <a:p>
            <a:pPr marL="82550" indent="0">
              <a:buNone/>
              <a:defRPr lang="es-es" sz="1600"/>
            </a:pPr>
            <a:r>
              <a:t>Ejemplos de definición de objetos literales:</a:t>
            </a:r>
          </a:p>
          <a:p>
            <a:pPr marL="82550" indent="0">
              <a:buNone/>
              <a:defRPr lang="es-es" sz="1600"/>
            </a:pPr>
            <a:r>
              <a:t>//Forma 1</a:t>
            </a:r>
          </a:p>
          <a:p>
            <a:pPr marL="82550" indent="0">
              <a:buNone/>
              <a:defRPr lang="es-es" sz="1600"/>
            </a:pPr>
            <a:r>
              <a:rPr lang="es-es">
                <a:latin typeface="Courier New" pitchFamily="3" charset="0"/>
                <a:ea typeface="Gill Sans MT" pitchFamily="0" charset="0"/>
                <a:cs typeface="Courier New" pitchFamily="3" charset="0"/>
              </a:rPr>
              <a:t>  avion = { "marca":"Boeing","modelo":"747","pasajeros":450 };</a:t>
            </a:r>
            <a:endParaRPr lang="es-es">
              <a:latin typeface="Courier New" pitchFamily="3" charset="0"/>
              <a:ea typeface="Gill Sans MT" pitchFamily="0" charset="0"/>
              <a:cs typeface="Courier New" pitchFamily="3" charset="0"/>
            </a:endParaRPr>
          </a:p>
          <a:p>
            <a:pPr marL="82550" indent="0">
              <a:buNone/>
              <a:defRPr lang="es-es" sz="1600"/>
            </a:pPr>
          </a:p>
          <a:p>
            <a:pPr marL="82550" indent="0">
              <a:buNone/>
              <a:defRPr lang="es-es" sz="1600"/>
            </a:pPr>
            <a:r>
              <a:t>//Forma 2</a:t>
            </a:r>
          </a:p>
          <a:p>
            <a:pPr marL="82550" indent="0">
              <a:buNone/>
              <a:defRPr lang="es-es" sz="1600"/>
            </a:pPr>
            <a:r>
              <a:t>  </a:t>
            </a:r>
            <a:r>
              <a:rPr lang="es-es">
                <a:latin typeface="Courier New" pitchFamily="3" charset="0"/>
                <a:ea typeface="Gill Sans MT" pitchFamily="0" charset="0"/>
                <a:cs typeface="Courier New" pitchFamily="3" charset="0"/>
              </a:rPr>
              <a:t>var avion = new Object();</a:t>
            </a:r>
            <a:endParaRPr lang="es-es">
              <a:latin typeface="Courier New" pitchFamily="3" charset="0"/>
              <a:ea typeface="Gill Sans MT" pitchFamily="0" charset="0"/>
              <a:cs typeface="Courier New" pitchFamily="3" charset="0"/>
            </a:endParaRPr>
          </a:p>
          <a:p>
            <a:pPr marL="82550" indent="0">
              <a:buNone/>
              <a:defRPr lang="es-es" sz="1600"/>
            </a:pPr>
            <a:r>
              <a:rPr lang="es-es">
                <a:latin typeface="Courier New" pitchFamily="3" charset="0"/>
                <a:ea typeface="Gill Sans MT" pitchFamily="0" charset="0"/>
                <a:cs typeface="Courier New" pitchFamily="3" charset="0"/>
              </a:rPr>
              <a:t>  avion.marca = "Boeing";</a:t>
            </a:r>
            <a:endParaRPr lang="es-es">
              <a:latin typeface="Courier New" pitchFamily="3" charset="0"/>
              <a:ea typeface="Gill Sans MT" pitchFamily="0" charset="0"/>
              <a:cs typeface="Courier New" pitchFamily="3" charset="0"/>
            </a:endParaRPr>
          </a:p>
          <a:p>
            <a:pPr marL="82550" indent="0">
              <a:buNone/>
              <a:defRPr lang="es-es" sz="1600"/>
            </a:pPr>
            <a:r>
              <a:rPr lang="es-es">
                <a:latin typeface="Courier New" pitchFamily="3" charset="0"/>
                <a:ea typeface="Gill Sans MT" pitchFamily="0" charset="0"/>
                <a:cs typeface="Courier New" pitchFamily="3" charset="0"/>
              </a:rPr>
              <a:t>  avion.modelo = "747";</a:t>
            </a:r>
            <a:endParaRPr lang="es-es">
              <a:latin typeface="Courier New" pitchFamily="3" charset="0"/>
              <a:ea typeface="Gill Sans MT" pitchFamily="0" charset="0"/>
              <a:cs typeface="Courier New" pitchFamily="3" charset="0"/>
            </a:endParaRPr>
          </a:p>
          <a:p>
            <a:pPr marL="82550" indent="0">
              <a:buNone/>
              <a:defRPr lang="es-es" sz="1600"/>
            </a:pPr>
            <a:r>
              <a:rPr lang="es-es">
                <a:latin typeface="Courier New" pitchFamily="3" charset="0"/>
                <a:ea typeface="Gill Sans MT" pitchFamily="0" charset="0"/>
                <a:cs typeface="Courier New" pitchFamily="3" charset="0"/>
              </a:rPr>
              <a:t>  avion.pasajeros = 450;</a:t>
            </a:r>
            <a:endParaRPr lang="es-es">
              <a:latin typeface="Courier New" pitchFamily="3" charset="0"/>
              <a:ea typeface="Gill Sans MT" pitchFamily="0" charset="0"/>
              <a:cs typeface="Courier New" pitchFamily="3" charset="0"/>
            </a:endParaRPr>
          </a:p>
          <a:p>
            <a:pPr>
              <a:defRPr lang="es-es" sz="1600"/>
            </a:pPr>
          </a:p>
          <a:p>
            <a:pPr>
              <a:defRPr lang="es-es" sz="1600"/>
            </a:pPr>
          </a:p>
        </p:txBody>
      </p:sp>
      <p:sp>
        <p:nvSpPr>
          <p:cNvPr id="4" name="Marcador de número de diapositiva 3"/>
          <p:cNvSpPr>
            <a:spLocks noGrp="1" noChangeArrowheads="1"/>
            <a:extLst>
              <a:ext uri="smNativeData">
                <pr:smNativeData xmlns:pr="smNativeData" val="SMDATA_13_Pf8d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DxhOm8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9NAAAyiYAAM03AAC4KQAAEAAAACYAAAAIAAAAAAAAAAAAAAA="/>
              </a:ext>
            </a:extLst>
          </p:cNvSpPr>
          <p:nvPr>
            <p:ph type="sldNum" sz="quarter" idx="4294967295"/>
          </p:nvPr>
        </p:nvSpPr>
        <p:spPr/>
        <p:txBody>
          <a:bodyPr/>
          <a:lstStyle/>
          <a:p>
            <a:pPr>
              <a:defRPr lang="es-es"/>
            </a:pPr>
            <a:fld id="{3FFCA946-08D2-A95F-9C44-FE0AE70A6AAB}" type="slidenum">
              <a:t>9</a:t>
            </a:fld>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Presentation">
      <a:majorFont>
        <a:latin typeface="Gill Sans MT"/>
        <a:ea typeface="Gill Sans MT"/>
        <a:cs typeface="Gill Sans MT"/>
      </a:majorFont>
      <a:minorFont>
        <a:latin typeface="Gill Sans MT"/>
        <a:ea typeface="Gill Sans MT"/>
        <a:cs typeface="Gill Sans M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resentation">
      <a:majorFont>
        <a:latin typeface="Gill Sans MT"/>
        <a:ea typeface="Gill Sans MT"/>
        <a:cs typeface="Gill Sans MT"/>
      </a:majorFont>
      <a:minorFont>
        <a:latin typeface="Gill Sans MT"/>
        <a:ea typeface="Gill Sans MT"/>
        <a:cs typeface="Gill Sans M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Funciones</dc:title>
  <dc:subject/>
  <dc:creator>conchi</dc:creator>
  <cp:keywords/>
  <dc:description/>
  <cp:lastModifiedBy>wadmin</cp:lastModifiedBy>
  <cp:revision>0</cp:revision>
  <dcterms:created xsi:type="dcterms:W3CDTF">2017-11-17T14:25:52Z</dcterms:created>
  <dcterms:modified xsi:type="dcterms:W3CDTF">2020-01-14T17:49:49Z</dcterms:modified>
</cp:coreProperties>
</file>