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>
      <p:cViewPr varScale="1">
        <p:scale>
          <a:sx n="113" d="100"/>
          <a:sy n="113" d="100"/>
        </p:scale>
        <p:origin x="12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18F8-9081-499F-A37E-75451F10750C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84F8-6DF8-4B58-9BC9-402396E65B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4883-5E84-45C3-9016-0371D636BD57}" type="datetime1">
              <a:rPr lang="es-ES" smtClean="0"/>
              <a:t>19/05/2020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E12-6055-481C-B154-EB8D62022CC4}" type="datetime1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BEF9-0915-47C2-9DF6-4A6F7BD1AEF7}" type="datetime1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D99C-3E37-4D38-8DBC-0ADAC52933FE}" type="datetime1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98EC-CA10-4791-A0E0-F0AEA7C53577}" type="datetime1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8724-3BDA-49A2-9046-2B51B489B094}" type="datetime1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1AE3-2F5C-40AA-96B3-C0D67E5E6D41}" type="datetime1">
              <a:rPr lang="es-ES" smtClean="0"/>
              <a:t>19/05/2020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0F2-A393-4A39-B7A7-417BC90F8C45}" type="datetime1">
              <a:rPr lang="es-ES" smtClean="0"/>
              <a:t>19/05/2020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F747-6D69-4A1E-8EDA-ED657A8392F7}" type="datetime1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9FDB-EA8B-4EDB-92CD-EFDBCDFB123D}" type="datetime1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7BF8-E105-4739-8214-7B0F2840CDF6}" type="datetime1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ECD419-BE3E-4026-AB3E-0546A092AA47}" type="datetime1">
              <a:rPr lang="es-ES" smtClean="0"/>
              <a:t>19/05/2020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ref_events.asp" TargetMode="External"/><Relationship Id="rId2" Type="http://schemas.openxmlformats.org/officeDocument/2006/relationships/hyperlink" Target="https://api.jquery.com/category/ev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event_one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4725144"/>
            <a:ext cx="7416824" cy="1752600"/>
          </a:xfrm>
        </p:spPr>
        <p:txBody>
          <a:bodyPr>
            <a:normAutofit/>
          </a:bodyPr>
          <a:lstStyle/>
          <a:p>
            <a:pPr algn="ctr"/>
            <a:r>
              <a:rPr lang="es-ES" sz="4000" smtClean="0"/>
              <a:t>Eventos avanzados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78" y="1656344"/>
            <a:ext cx="2783941" cy="27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206" y="240560"/>
            <a:ext cx="7746064" cy="5040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206" y="908720"/>
            <a:ext cx="7955642" cy="5339680"/>
          </a:xfrm>
        </p:spPr>
        <p:txBody>
          <a:bodyPr/>
          <a:lstStyle/>
          <a:p>
            <a:r>
              <a:rPr lang="es-ES" dirty="0" smtClean="0"/>
              <a:t>Forma básica de utilización:</a:t>
            </a:r>
          </a:p>
          <a:p>
            <a:pPr marL="82296" indent="0">
              <a:buNone/>
            </a:pPr>
            <a:r>
              <a:rPr lang="es-ES" dirty="0" smtClean="0"/>
              <a:t>$(“</a:t>
            </a:r>
            <a:r>
              <a:rPr lang="es-ES" dirty="0"/>
              <a:t>p”).</a:t>
            </a:r>
            <a:r>
              <a:rPr lang="es-ES" dirty="0" err="1"/>
              <a:t>mouseover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(){</a:t>
            </a:r>
          </a:p>
          <a:p>
            <a:pPr marL="82296" indent="0">
              <a:buNone/>
            </a:pPr>
            <a:r>
              <a:rPr lang="es-ES" dirty="0" smtClean="0"/>
              <a:t>});</a:t>
            </a:r>
          </a:p>
          <a:p>
            <a:r>
              <a:rPr lang="es-ES" dirty="0" smtClean="0"/>
              <a:t>Descripción eventos:</a:t>
            </a:r>
          </a:p>
          <a:p>
            <a:pPr lvl="1"/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://api.jquery.com/category/events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www.w3schools.com/jquery/jquery_ref_events.asp</a:t>
            </a:r>
            <a:endParaRPr lang="es-ES" dirty="0"/>
          </a:p>
          <a:p>
            <a:r>
              <a:rPr lang="es-ES" dirty="0" smtClean="0"/>
              <a:t>Recomendable no emplear eventos “</a:t>
            </a:r>
            <a:r>
              <a:rPr lang="es-ES" dirty="0" err="1" smtClean="0"/>
              <a:t>deprecated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endParaRPr lang="es-ES" dirty="0" smtClean="0"/>
          </a:p>
          <a:p>
            <a:pPr marL="82296" indent="0">
              <a:buNone/>
            </a:pPr>
            <a:endParaRPr lang="es-ES" dirty="0"/>
          </a:p>
          <a:p>
            <a:pPr marL="82296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1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393" y="44624"/>
            <a:ext cx="7746064" cy="5216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Eventos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7393" y="566266"/>
            <a:ext cx="7959103" cy="6103094"/>
          </a:xfrm>
        </p:spPr>
        <p:txBody>
          <a:bodyPr>
            <a:normAutofit/>
          </a:bodyPr>
          <a:lstStyle/>
          <a:p>
            <a:r>
              <a:rPr lang="es-ES" sz="2800" dirty="0" smtClean="0"/>
              <a:t>.</a:t>
            </a:r>
            <a:r>
              <a:rPr lang="es-ES" sz="2800" b="1" dirty="0" err="1" smtClean="0"/>
              <a:t>on</a:t>
            </a:r>
            <a:r>
              <a:rPr lang="es-ES" sz="2800" dirty="0" smtClean="0"/>
              <a:t>, permite añadir un manejador de evento a un/varios elemento/s.</a:t>
            </a:r>
          </a:p>
          <a:p>
            <a:pPr marL="8229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.on(events[,selector][,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800" dirty="0" smtClean="0"/>
              <a:t>Ejemplos:</a:t>
            </a:r>
          </a:p>
          <a:p>
            <a:pPr lvl="1"/>
            <a:r>
              <a:rPr lang="es-ES" dirty="0" smtClean="0"/>
              <a:t>Función manejadora sin parámetros:</a:t>
            </a:r>
          </a:p>
          <a:p>
            <a:pPr marL="603504" lvl="2" indent="0">
              <a:buNone/>
            </a:pP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$(“p”).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”,mensaje);</a:t>
            </a:r>
          </a:p>
          <a:p>
            <a:pPr marL="603504" lvl="2" indent="0">
              <a:buNone/>
            </a:pP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mensaje(){</a:t>
            </a:r>
          </a:p>
          <a:p>
            <a:pPr marL="603504" lvl="2" indent="0">
              <a:buNone/>
            </a:pP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(“has hecho 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 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parrafo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603504" lvl="2" indent="0">
              <a:buNone/>
            </a:pP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s-ES" dirty="0"/>
              <a:t>Función manejadora </a:t>
            </a:r>
            <a:r>
              <a:rPr lang="es-ES" dirty="0" smtClean="0"/>
              <a:t>con </a:t>
            </a:r>
            <a:r>
              <a:rPr lang="es-ES" dirty="0"/>
              <a:t>parámetros</a:t>
            </a:r>
            <a:r>
              <a:rPr lang="es-ES" dirty="0" smtClean="0"/>
              <a:t>:</a:t>
            </a:r>
          </a:p>
          <a:p>
            <a:pPr marL="649224" lvl="2" indent="0">
              <a:buNone/>
            </a:pP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$(“p”).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”,{nombre:”juan”,apellido:”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garcia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mensajeParametros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49224" lvl="2" indent="0">
              <a:buNone/>
            </a:pPr>
            <a:r>
              <a:rPr lang="es-E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mensajeParametros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</a:p>
          <a:p>
            <a:pPr marL="649224" lvl="2" indent="0">
              <a:buNone/>
            </a:pP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//pasamos el evento a la función</a:t>
            </a:r>
          </a:p>
          <a:p>
            <a:pPr marL="649224" lvl="2" indent="0">
              <a:buNone/>
            </a:pP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e.data.nombre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+” “+</a:t>
            </a:r>
            <a:r>
              <a:rPr lang="es-ES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e.data.apellido</a:t>
            </a: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49224" lvl="2" indent="0">
              <a:buNone/>
            </a:pPr>
            <a:r>
              <a:rPr lang="es-E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5236" lvl="1" indent="-342900"/>
            <a:r>
              <a:rPr lang="es-ES" dirty="0" smtClean="0">
                <a:cs typeface="Courier New" panose="02070309020205020404" pitchFamily="49" charset="0"/>
              </a:rPr>
              <a:t>También podemos emplear una función anónima</a:t>
            </a:r>
          </a:p>
          <a:p>
            <a:pPr marL="603504" lvl="2" indent="0">
              <a:buNone/>
            </a:pP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$(“p”).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3504" lvl="2" indent="0">
              <a:buNone/>
            </a:pPr>
            <a:r>
              <a:rPr 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($(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3504" lvl="2" indent="0">
              <a:buNone/>
            </a:pPr>
            <a:r>
              <a:rPr lang="es-E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236" lvl="1" indent="-342900"/>
            <a:endParaRPr lang="es-ES" sz="16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620688"/>
            <a:ext cx="7746064" cy="6048672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.</a:t>
            </a:r>
            <a:r>
              <a:rPr lang="es-ES" b="1" dirty="0" err="1" smtClean="0"/>
              <a:t>one</a:t>
            </a:r>
            <a:r>
              <a:rPr lang="es-ES" dirty="0" smtClean="0"/>
              <a:t>, el evento se ejecuta una única vez para cada elemento de la selección</a:t>
            </a:r>
          </a:p>
          <a:p>
            <a:pPr marL="356616" lvl="1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$(“p”).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356616" lvl="1" indent="0">
              <a:buNone/>
            </a:pP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(“el párrafo “+$(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()+”ha sido pulsado por primera vez”);</a:t>
            </a:r>
          </a:p>
          <a:p>
            <a:pPr marL="356616" lvl="1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s-ES" dirty="0" smtClean="0"/>
              <a:t>Varios </a:t>
            </a:r>
            <a:r>
              <a:rPr lang="es-ES" dirty="0" smtClean="0"/>
              <a:t>eventos asociados al mismo selector</a:t>
            </a:r>
          </a:p>
          <a:p>
            <a:pPr marL="82296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$(“p”).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mousenter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-color”,”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82296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mousleave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$(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-color”,”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$(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-color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”,”</a:t>
            </a:r>
            <a:r>
              <a:rPr 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marL="82296" indent="0">
              <a:buNone/>
            </a:pPr>
            <a:r>
              <a:rPr 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82296" indent="0">
              <a:buNone/>
            </a:pPr>
            <a:r>
              <a:rPr lang="es-ES" sz="1400" dirty="0">
                <a:cs typeface="Courier New" panose="02070309020205020404" pitchFamily="49" charset="0"/>
                <a:hlinkClick r:id="rId2"/>
              </a:rPr>
              <a:t>https://www.w3schools.com/jquery/tryit.asp?filename=tryjquery_event_one2</a:t>
            </a:r>
            <a:r>
              <a:rPr lang="es-ES" sz="1400" dirty="0">
                <a:cs typeface="Courier New" panose="02070309020205020404" pitchFamily="49" charset="0"/>
              </a:rPr>
              <a:t> </a:t>
            </a:r>
          </a:p>
          <a:p>
            <a:pPr marL="82296" indent="0">
              <a:buNone/>
            </a:pPr>
            <a:endParaRPr 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4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393" y="44624"/>
            <a:ext cx="7746064" cy="521642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Eventos </a:t>
            </a:r>
            <a:r>
              <a:rPr lang="es-ES" dirty="0" err="1" smtClean="0"/>
              <a:t>jQuery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842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566266"/>
            <a:ext cx="7746064" cy="5887070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.</a:t>
            </a:r>
            <a:r>
              <a:rPr lang="es-ES" b="1" dirty="0" smtClean="0"/>
              <a:t>off</a:t>
            </a:r>
            <a:r>
              <a:rPr lang="es-ES" dirty="0" smtClean="0"/>
              <a:t>, elimina un manejador de eventos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$(“p”).off </a:t>
            </a:r>
          </a:p>
          <a:p>
            <a:r>
              <a:rPr lang="es-ES" b="1" dirty="0"/>
              <a:t>.</a:t>
            </a:r>
            <a:r>
              <a:rPr lang="es-ES" b="1" dirty="0" err="1" smtClean="0"/>
              <a:t>trigger</a:t>
            </a:r>
            <a:r>
              <a:rPr lang="es-ES" dirty="0" smtClean="0"/>
              <a:t>, simula la ejecución de un evento</a:t>
            </a:r>
          </a:p>
          <a:p>
            <a:r>
              <a:rPr lang="es-ES" b="1" dirty="0"/>
              <a:t>.</a:t>
            </a:r>
            <a:r>
              <a:rPr lang="es-ES" b="1" dirty="0" err="1"/>
              <a:t>triggerHandler</a:t>
            </a:r>
            <a:r>
              <a:rPr lang="es-ES" dirty="0"/>
              <a:t>: ejecuta el evento </a:t>
            </a:r>
            <a:r>
              <a:rPr lang="es-ES" dirty="0" smtClean="0"/>
              <a:t>asociado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p&gt;&lt;input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Hola!"&gt;&lt;/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id="btn1"&gt;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()&lt;/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id="btn2"&gt;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triggerHandler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()&lt;/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$("input").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$("input").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 Text 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btn1").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$("input").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E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btn2").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$("input").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triggerHandler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82296" indent="0">
              <a:buNone/>
            </a:pP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s-ES" sz="2800" b="1" dirty="0"/>
              <a:t>.</a:t>
            </a:r>
            <a:r>
              <a:rPr lang="es-ES" sz="2800" b="1" dirty="0" err="1"/>
              <a:t>preventDefault</a:t>
            </a:r>
            <a:endParaRPr lang="es-ES" sz="2800" b="1" dirty="0"/>
          </a:p>
          <a:p>
            <a:pPr marL="82296" indent="0">
              <a:buNone/>
            </a:pP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5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77393" y="44624"/>
            <a:ext cx="7746064" cy="521642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Eventos </a:t>
            </a:r>
            <a:r>
              <a:rPr lang="es-ES" dirty="0" err="1" smtClean="0"/>
              <a:t>jQuery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284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810</TotalTime>
  <Words>242</Words>
  <Application>Microsoft Office PowerPoint</Application>
  <PresentationFormat>Presentación en pantalla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Gill Sans MT</vt:lpstr>
      <vt:lpstr>Verdana</vt:lpstr>
      <vt:lpstr>Wingdings 2</vt:lpstr>
      <vt:lpstr>Solsticio</vt:lpstr>
      <vt:lpstr>Presentación de PowerPoint</vt:lpstr>
      <vt:lpstr>Eventos</vt:lpstr>
      <vt:lpstr>Eventos jQuery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conchi</dc:creator>
  <cp:lastModifiedBy>wadmin</cp:lastModifiedBy>
  <cp:revision>89</cp:revision>
  <dcterms:created xsi:type="dcterms:W3CDTF">2018-01-28T21:13:30Z</dcterms:created>
  <dcterms:modified xsi:type="dcterms:W3CDTF">2020-05-19T08:17:51Z</dcterms:modified>
</cp:coreProperties>
</file>