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1" r:id="rId5"/>
    <p:sldId id="262" r:id="rId6"/>
    <p:sldId id="271" r:id="rId7"/>
    <p:sldId id="272" r:id="rId8"/>
    <p:sldId id="264" r:id="rId9"/>
    <p:sldId id="268" r:id="rId10"/>
    <p:sldId id="270" r:id="rId11"/>
    <p:sldId id="269" r:id="rId12"/>
    <p:sldId id="265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10/14/2019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‹Nº›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eloper.mozilla.org/es/docs/Tools/Editor_Estil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s-es/library/gg589530%28v=vs.85%29.aspx" TargetMode="External"/><Relationship Id="rId2" Type="http://schemas.openxmlformats.org/officeDocument/2006/relationships/hyperlink" Target="https://developers.google.com/web/tools/chrome-devtools/console/?utm_source=dcc&amp;utm_medium=redirect&amp;utm_campaign=2016q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nOM6UaKodw" TargetMode="External"/><Relationship Id="rId2" Type="http://schemas.openxmlformats.org/officeDocument/2006/relationships/hyperlink" Target="https://youtu.be/QK4hKWmJVL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331640" y="3717032"/>
            <a:ext cx="7406640" cy="1472184"/>
          </a:xfrm>
        </p:spPr>
        <p:txBody>
          <a:bodyPr/>
          <a:lstStyle/>
          <a:p>
            <a:pPr algn="ctr"/>
            <a:r>
              <a:rPr lang="es-ES" dirty="0" smtClean="0"/>
              <a:t>Herramientas de desarrollo del navegador</a:t>
            </a:r>
            <a:endParaRPr lang="es-ES" dirty="0"/>
          </a:p>
        </p:txBody>
      </p:sp>
      <p:sp>
        <p:nvSpPr>
          <p:cNvPr id="4" name="AutoShape 2" descr="Resultado de imagen de navegadores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de navegadores we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Resultado de imagen de navegadores web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4" name="Picture 10" descr="Resultado de imagen de navegadores we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31"/>
          <a:stretch/>
        </p:blipFill>
        <p:spPr bwMode="auto">
          <a:xfrm>
            <a:off x="1835696" y="980728"/>
            <a:ext cx="6016478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05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922114"/>
          </a:xfrm>
        </p:spPr>
        <p:txBody>
          <a:bodyPr/>
          <a:lstStyle/>
          <a:p>
            <a:r>
              <a:rPr lang="es-ES" dirty="0" smtClean="0"/>
              <a:t>Depurador (</a:t>
            </a:r>
            <a:r>
              <a:rPr lang="es-ES" dirty="0" err="1" smtClean="0"/>
              <a:t>Debugger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Reanudar</a:t>
            </a:r>
            <a:endParaRPr lang="es-ES" dirty="0"/>
          </a:p>
          <a:p>
            <a:r>
              <a:rPr lang="es-ES" dirty="0" smtClean="0"/>
              <a:t>Pasar </a:t>
            </a:r>
            <a:r>
              <a:rPr lang="es-ES" dirty="0" smtClean="0"/>
              <a:t>sobre (F10)</a:t>
            </a:r>
            <a:endParaRPr lang="es-ES" dirty="0" smtClean="0"/>
          </a:p>
          <a:p>
            <a:r>
              <a:rPr lang="es-ES" dirty="0" smtClean="0"/>
              <a:t>Entrar en (F11) </a:t>
            </a:r>
          </a:p>
          <a:p>
            <a:r>
              <a:rPr lang="es-ES" dirty="0" smtClean="0"/>
              <a:t>Salir de (Mayús+F11)</a:t>
            </a:r>
          </a:p>
          <a:p>
            <a:r>
              <a:rPr lang="es-ES" dirty="0" smtClean="0"/>
              <a:t>Ignorar excepciones</a:t>
            </a:r>
            <a:endParaRPr lang="es-E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55218"/>
            <a:ext cx="5231734" cy="836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891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Inspección </a:t>
            </a:r>
            <a:r>
              <a:rPr lang="es-ES" smtClean="0"/>
              <a:t>de variables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Depurador (</a:t>
            </a:r>
            <a:r>
              <a:rPr lang="es-ES" dirty="0" err="1" smtClean="0"/>
              <a:t>Debugger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847" y="2276872"/>
            <a:ext cx="76676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21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746064" cy="63408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Inspector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87624" y="1052736"/>
            <a:ext cx="7746064" cy="5195664"/>
          </a:xfrm>
        </p:spPr>
        <p:txBody>
          <a:bodyPr/>
          <a:lstStyle/>
          <a:p>
            <a:r>
              <a:rPr lang="es-ES" dirty="0" smtClean="0"/>
              <a:t>Permite examinar y modificar la estructura y diseño de una página</a:t>
            </a:r>
          </a:p>
          <a:p>
            <a:r>
              <a:rPr lang="es-ES" dirty="0" smtClean="0"/>
              <a:t>Chrome: Menú Contextual en la página/Inspeccionar</a:t>
            </a:r>
          </a:p>
          <a:p>
            <a:r>
              <a:rPr lang="es-ES" dirty="0" err="1" smtClean="0"/>
              <a:t>Firefox:Menú</a:t>
            </a:r>
            <a:r>
              <a:rPr lang="es-ES" dirty="0" smtClean="0"/>
              <a:t> </a:t>
            </a:r>
            <a:r>
              <a:rPr lang="es-ES" dirty="0"/>
              <a:t>Contextual en la </a:t>
            </a:r>
            <a:r>
              <a:rPr lang="es-ES" dirty="0" smtClean="0"/>
              <a:t>página/Inspeccionar elemento</a:t>
            </a:r>
          </a:p>
          <a:p>
            <a:r>
              <a:rPr lang="es-ES" dirty="0" err="1" smtClean="0"/>
              <a:t>Edge</a:t>
            </a:r>
            <a:r>
              <a:rPr lang="es-ES" dirty="0" smtClean="0"/>
              <a:t>: </a:t>
            </a:r>
            <a:r>
              <a:rPr lang="es-ES" dirty="0" err="1" smtClean="0"/>
              <a:t>Menu</a:t>
            </a:r>
            <a:r>
              <a:rPr lang="es-ES" dirty="0" smtClean="0"/>
              <a:t> Contextual en </a:t>
            </a:r>
            <a:r>
              <a:rPr lang="es-ES" dirty="0" smtClean="0"/>
              <a:t>/Inspeccionar </a:t>
            </a:r>
            <a:r>
              <a:rPr lang="es-ES" dirty="0" smtClean="0"/>
              <a:t>elemento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0684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850106"/>
          </a:xfrm>
        </p:spPr>
        <p:txBody>
          <a:bodyPr/>
          <a:lstStyle/>
          <a:p>
            <a:r>
              <a:rPr lang="es-ES" dirty="0" smtClean="0"/>
              <a:t>Editor de estilos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5616" y="1052736"/>
            <a:ext cx="7818072" cy="5195664"/>
          </a:xfrm>
        </p:spPr>
        <p:txBody>
          <a:bodyPr/>
          <a:lstStyle/>
          <a:p>
            <a:r>
              <a:rPr lang="es-ES" dirty="0" smtClean="0"/>
              <a:t>Ver </a:t>
            </a:r>
            <a:r>
              <a:rPr lang="es-ES" dirty="0"/>
              <a:t>y editar </a:t>
            </a:r>
            <a:r>
              <a:rPr lang="es-ES" dirty="0" smtClean="0"/>
              <a:t>las </a:t>
            </a:r>
            <a:r>
              <a:rPr lang="es-ES" dirty="0"/>
              <a:t>hojas de estilo </a:t>
            </a:r>
            <a:endParaRPr lang="es-ES" dirty="0" smtClean="0"/>
          </a:p>
          <a:p>
            <a:r>
              <a:rPr lang="es-ES" dirty="0" smtClean="0"/>
              <a:t>Crear </a:t>
            </a:r>
            <a:r>
              <a:rPr lang="es-ES" dirty="0"/>
              <a:t>nuevas hojas de </a:t>
            </a:r>
            <a:r>
              <a:rPr lang="es-ES" dirty="0" smtClean="0"/>
              <a:t>estilo</a:t>
            </a:r>
            <a:endParaRPr lang="es-ES" dirty="0"/>
          </a:p>
          <a:p>
            <a:r>
              <a:rPr lang="es-ES" dirty="0" smtClean="0"/>
              <a:t>Importar </a:t>
            </a:r>
            <a:r>
              <a:rPr lang="es-ES" dirty="0"/>
              <a:t>hojas de estilo </a:t>
            </a:r>
            <a:r>
              <a:rPr lang="es-ES" dirty="0" smtClean="0"/>
              <a:t>existentes</a:t>
            </a:r>
          </a:p>
          <a:p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developer.mozilla.org/es/docs/Tools/Editor_Estilo</a:t>
            </a:r>
            <a:r>
              <a:rPr lang="es-ES" dirty="0" smtClean="0"/>
              <a:t> </a:t>
            </a:r>
          </a:p>
          <a:p>
            <a:pPr marL="82296" indent="0">
              <a:buNone/>
            </a:pP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933056"/>
            <a:ext cx="75438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7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 de desarrollo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Permiten examinar, editar, </a:t>
            </a:r>
            <a:r>
              <a:rPr lang="es-ES" dirty="0" err="1" smtClean="0"/>
              <a:t>tracear</a:t>
            </a:r>
            <a:r>
              <a:rPr lang="es-ES" dirty="0" smtClean="0"/>
              <a:t> y depurar código HTML, CSS y JavaScript.</a:t>
            </a:r>
          </a:p>
          <a:p>
            <a:pPr lvl="1"/>
            <a:r>
              <a:rPr lang="es-ES" dirty="0" smtClean="0"/>
              <a:t>Consola</a:t>
            </a:r>
          </a:p>
          <a:p>
            <a:pPr lvl="1"/>
            <a:r>
              <a:rPr lang="es-ES" dirty="0" smtClean="0"/>
              <a:t>Depurador de código</a:t>
            </a:r>
          </a:p>
          <a:p>
            <a:pPr lvl="1"/>
            <a:r>
              <a:rPr lang="es-ES" dirty="0" smtClean="0"/>
              <a:t>Inspector</a:t>
            </a:r>
          </a:p>
          <a:p>
            <a:pPr lvl="1"/>
            <a:r>
              <a:rPr lang="es-ES" dirty="0" smtClean="0"/>
              <a:t>Editor de estilos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525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498080" cy="49006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Consola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71600" y="764704"/>
            <a:ext cx="7962088" cy="5483696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Herramienta muy útil: muestra mensajes de información, error o alerta que se generan al cargar los elementos de las páginas web</a:t>
            </a:r>
          </a:p>
          <a:p>
            <a:r>
              <a:rPr lang="es-ES" dirty="0" smtClean="0"/>
              <a:t>Permite interactuar con la página, ejecutando expresiones o comandos de JavaScript</a:t>
            </a:r>
          </a:p>
          <a:p>
            <a:r>
              <a:rPr lang="es-ES" dirty="0" smtClean="0"/>
              <a:t>F12 permite abrir la consola en </a:t>
            </a:r>
            <a:r>
              <a:rPr lang="es-ES" dirty="0" err="1" smtClean="0"/>
              <a:t>Edge</a:t>
            </a:r>
            <a:r>
              <a:rPr lang="es-ES" dirty="0" smtClean="0"/>
              <a:t>, Firefox y </a:t>
            </a:r>
            <a:r>
              <a:rPr lang="es-ES" dirty="0" smtClean="0"/>
              <a:t>Chrome</a:t>
            </a:r>
          </a:p>
          <a:p>
            <a:r>
              <a:rPr lang="es-ES" dirty="0" smtClean="0"/>
              <a:t>Consola Chrome: </a:t>
            </a:r>
            <a:r>
              <a:rPr lang="es-ES" sz="2800" dirty="0">
                <a:hlinkClick r:id="rId2"/>
              </a:rPr>
              <a:t>https://developers.google.com/web/tools/chrome-devtools/console/?utm_source=dcc&amp;utm_medium=redirect&amp;utm_campaign=2016q3</a:t>
            </a:r>
            <a:r>
              <a:rPr lang="es-ES" sz="2800" dirty="0"/>
              <a:t> </a:t>
            </a:r>
            <a:endParaRPr lang="es-ES" sz="2800" dirty="0" smtClean="0"/>
          </a:p>
          <a:p>
            <a:r>
              <a:rPr lang="es-ES" sz="2800" dirty="0" smtClean="0"/>
              <a:t>Consola </a:t>
            </a:r>
            <a:r>
              <a:rPr lang="es-ES" sz="2800" dirty="0" err="1" smtClean="0"/>
              <a:t>Edge</a:t>
            </a:r>
            <a:r>
              <a:rPr lang="es-ES" sz="2800" dirty="0" smtClean="0"/>
              <a:t>: </a:t>
            </a:r>
            <a:r>
              <a:rPr lang="es-ES" sz="2800" dirty="0" smtClean="0">
                <a:hlinkClick r:id="rId3"/>
              </a:rPr>
              <a:t>https</a:t>
            </a:r>
            <a:r>
              <a:rPr lang="es-ES" sz="2800" dirty="0">
                <a:hlinkClick r:id="rId3"/>
              </a:rPr>
              <a:t>://msdn.microsoft.com/es-es/library/gg589530%28v=vs.85%29.aspx</a:t>
            </a:r>
            <a:endParaRPr lang="es-ES" sz="2800" dirty="0"/>
          </a:p>
          <a:p>
            <a:endParaRPr lang="es-ES" sz="2800" dirty="0" smtClean="0"/>
          </a:p>
          <a:p>
            <a:endParaRPr lang="es-ES" sz="28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5580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9006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Comandos de la consola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52120" y="980728"/>
            <a:ext cx="3096344" cy="4800600"/>
          </a:xfrm>
        </p:spPr>
        <p:txBody>
          <a:bodyPr>
            <a:normAutofit/>
          </a:bodyPr>
          <a:lstStyle/>
          <a:p>
            <a:r>
              <a:rPr lang="es-ES" sz="2800" dirty="0" smtClean="0"/>
              <a:t>Para ver los comandos posibles escribiremos la orden ‘</a:t>
            </a:r>
            <a:r>
              <a:rPr lang="es-ES" sz="2800" i="1" dirty="0" err="1" smtClean="0"/>
              <a:t>console</a:t>
            </a:r>
            <a:r>
              <a:rPr lang="es-ES" sz="2800" i="1" dirty="0" smtClean="0"/>
              <a:t>.’ </a:t>
            </a:r>
          </a:p>
          <a:p>
            <a:r>
              <a:rPr lang="es-ES" sz="2800" dirty="0" smtClean="0"/>
              <a:t>Esos comandos pueden ser empleados en el código JavaScript</a:t>
            </a:r>
            <a:r>
              <a:rPr lang="es-ES" sz="2800" i="1" dirty="0" smtClean="0"/>
              <a:t> </a:t>
            </a:r>
            <a:endParaRPr lang="es-ES" sz="2800" dirty="0" smtClean="0"/>
          </a:p>
          <a:p>
            <a:pPr marL="82296" indent="0">
              <a:buNone/>
            </a:pP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93"/>
          <a:stretch/>
        </p:blipFill>
        <p:spPr bwMode="auto">
          <a:xfrm>
            <a:off x="1187624" y="980728"/>
            <a:ext cx="4176464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91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746064" cy="69427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Visualizando mensajes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968916"/>
            <a:ext cx="7498080" cy="5279484"/>
          </a:xfrm>
        </p:spPr>
        <p:txBody>
          <a:bodyPr>
            <a:normAutofit/>
          </a:bodyPr>
          <a:lstStyle/>
          <a:p>
            <a:r>
              <a:rPr lang="es-ES" sz="2000" b="1" dirty="0" smtClean="0"/>
              <a:t>Console.log </a:t>
            </a:r>
            <a:r>
              <a:rPr lang="es-ES" sz="2000" dirty="0" smtClean="0"/>
              <a:t>nos permite visualizar mensajes de JavaScript en la consola</a:t>
            </a:r>
          </a:p>
          <a:p>
            <a:r>
              <a:rPr lang="es-ES" sz="2000" dirty="0" smtClean="0"/>
              <a:t>Soporta </a:t>
            </a:r>
            <a:r>
              <a:rPr lang="es-ES" sz="2000" dirty="0"/>
              <a:t>varios niveles de Log que </a:t>
            </a:r>
            <a:r>
              <a:rPr lang="es-ES" sz="2000" dirty="0" smtClean="0"/>
              <a:t>permiten </a:t>
            </a:r>
            <a:r>
              <a:rPr lang="es-ES" sz="2000" dirty="0"/>
              <a:t>imprimir mensajes organizándolos </a:t>
            </a:r>
            <a:r>
              <a:rPr lang="es-ES" sz="2000" dirty="0" smtClean="0"/>
              <a:t>según distintos tipos</a:t>
            </a:r>
            <a:r>
              <a:rPr lang="es-ES" sz="2000" dirty="0"/>
              <a:t> </a:t>
            </a:r>
            <a:r>
              <a:rPr lang="es-ES" sz="2000" b="1" dirty="0"/>
              <a:t>(INFO, WARN, </a:t>
            </a:r>
            <a:r>
              <a:rPr lang="es-ES" sz="2000" b="1" dirty="0" smtClean="0"/>
              <a:t>ERROR)</a:t>
            </a:r>
          </a:p>
          <a:p>
            <a:endParaRPr lang="es-E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716" y="2636912"/>
            <a:ext cx="36576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3168352" cy="183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54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6207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Agrupaciones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59832" y="908720"/>
            <a:ext cx="5760640" cy="5339680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Permite </a:t>
            </a:r>
            <a:r>
              <a:rPr lang="es-ES" dirty="0"/>
              <a:t>agrupaciones de bloques de código </a:t>
            </a:r>
            <a:r>
              <a:rPr lang="es-ES" dirty="0" smtClean="0"/>
              <a:t>para controlar los mensajes que se muestran en el caso emplear iteraciones.</a:t>
            </a:r>
          </a:p>
          <a:p>
            <a:pPr marL="82296" indent="0">
              <a:buNone/>
            </a:pP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console.group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bucle1");</a:t>
            </a: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i=0;i&lt;10;i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82296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console.log(i);</a:t>
            </a:r>
          </a:p>
          <a:p>
            <a:pPr marL="82296" indent="0">
              <a:buNone/>
            </a:pP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console.groupEnd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82296" indent="0">
              <a:buNone/>
            </a:pP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console.groupCollapsed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(“bucle2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82296" indent="0">
              <a:buNone/>
            </a:pP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i=0;i&lt;10;i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82296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console.log(i);</a:t>
            </a:r>
          </a:p>
          <a:p>
            <a:pPr marL="82296" indent="0">
              <a:buNone/>
            </a:pP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console.groupEnd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7" y="2276872"/>
            <a:ext cx="29622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14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9006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Salida con formato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320315"/>
              </p:ext>
            </p:extLst>
          </p:nvPr>
        </p:nvGraphicFramePr>
        <p:xfrm>
          <a:off x="1907703" y="908050"/>
          <a:ext cx="590465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512">
                  <a:extLst>
                    <a:ext uri="{9D8B030D-6E8A-4147-A177-3AD203B41FA5}">
                      <a16:colId xmlns:a16="http://schemas.microsoft.com/office/drawing/2014/main" val="3162418545"/>
                    </a:ext>
                  </a:extLst>
                </a:gridCol>
                <a:gridCol w="4254145">
                  <a:extLst>
                    <a:ext uri="{9D8B030D-6E8A-4147-A177-3AD203B41FA5}">
                      <a16:colId xmlns:a16="http://schemas.microsoft.com/office/drawing/2014/main" val="1628264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Formato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78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%s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Cadena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124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%d o %i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Número entero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8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%f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Decimal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9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%o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Objeto</a:t>
                      </a:r>
                      <a:r>
                        <a:rPr lang="es-ES" baseline="0" dirty="0" smtClean="0"/>
                        <a:t> DOM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67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%O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Objeto JS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608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%c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CSS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381674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691680" y="386104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Imprimir datos en formato tabla: </a:t>
            </a:r>
            <a:r>
              <a:rPr lang="es-ES" dirty="0" err="1" smtClean="0"/>
              <a:t>Console.table</a:t>
            </a:r>
            <a:r>
              <a:rPr lang="es-ES" dirty="0" smtClean="0"/>
              <a:t>()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786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Depurador (</a:t>
            </a:r>
            <a:r>
              <a:rPr lang="es-ES" dirty="0" err="1" smtClean="0"/>
              <a:t>Debugger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5616" y="1052736"/>
            <a:ext cx="7818072" cy="5195664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Permite inspeccionar paso a paso el código JavaScript.</a:t>
            </a:r>
          </a:p>
          <a:p>
            <a:r>
              <a:rPr lang="es-ES" dirty="0" smtClean="0"/>
              <a:t>monitorizar expresiones y variables , crear puntos de ruptura etc.. </a:t>
            </a:r>
          </a:p>
          <a:p>
            <a:r>
              <a:rPr lang="es-ES" dirty="0" smtClean="0"/>
              <a:t>cambiar </a:t>
            </a:r>
            <a:r>
              <a:rPr lang="es-ES" dirty="0"/>
              <a:t>el valor de variables en tiempo de </a:t>
            </a:r>
            <a:r>
              <a:rPr lang="es-ES" dirty="0" smtClean="0"/>
              <a:t>ejecución</a:t>
            </a:r>
          </a:p>
          <a:p>
            <a:r>
              <a:rPr lang="es-ES" dirty="0" smtClean="0"/>
              <a:t>depurar código local (navegador Firefox local) o remoto (contenido </a:t>
            </a:r>
            <a:r>
              <a:rPr lang="es-ES" dirty="0"/>
              <a:t>que se está ejecutando en un dispositivo con Firefox </a:t>
            </a:r>
            <a:r>
              <a:rPr lang="es-ES" dirty="0" smtClean="0"/>
              <a:t>OS o Android) </a:t>
            </a:r>
          </a:p>
          <a:p>
            <a:r>
              <a:rPr lang="es-ES" dirty="0" smtClean="0">
                <a:hlinkClick r:id="rId2"/>
              </a:rPr>
              <a:t>https</a:t>
            </a:r>
            <a:r>
              <a:rPr lang="es-ES" dirty="0">
                <a:hlinkClick r:id="rId2"/>
              </a:rPr>
              <a:t>://</a:t>
            </a:r>
            <a:r>
              <a:rPr lang="es-ES" dirty="0" smtClean="0">
                <a:hlinkClick r:id="rId2"/>
              </a:rPr>
              <a:t>youtu.be/QK4hKWmJVLo</a:t>
            </a:r>
            <a:r>
              <a:rPr lang="es-ES" dirty="0" smtClean="0"/>
              <a:t> </a:t>
            </a:r>
          </a:p>
          <a:p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www.youtube.com/watch?v=onOM6UaKodw</a:t>
            </a:r>
            <a:r>
              <a:rPr lang="es-ES" dirty="0" smtClean="0"/>
              <a:t>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6542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746064" cy="994122"/>
          </a:xfrm>
        </p:spPr>
        <p:txBody>
          <a:bodyPr/>
          <a:lstStyle/>
          <a:p>
            <a:r>
              <a:rPr lang="es-ES" dirty="0" smtClean="0"/>
              <a:t>Depurador (</a:t>
            </a:r>
            <a:r>
              <a:rPr lang="es-ES" dirty="0" err="1" smtClean="0"/>
              <a:t>Debugger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196752"/>
            <a:ext cx="7818072" cy="5051648"/>
          </a:xfrm>
        </p:spPr>
        <p:txBody>
          <a:bodyPr/>
          <a:lstStyle/>
          <a:p>
            <a:r>
              <a:rPr lang="es-ES" sz="2800" dirty="0" smtClean="0"/>
              <a:t>Creación de puntos de ruptura (</a:t>
            </a:r>
            <a:r>
              <a:rPr lang="es-ES" sz="2800" dirty="0" err="1" smtClean="0"/>
              <a:t>breakpoints</a:t>
            </a:r>
            <a:r>
              <a:rPr lang="es-ES" sz="2800" dirty="0" smtClean="0"/>
              <a:t>)</a:t>
            </a:r>
          </a:p>
          <a:p>
            <a:pPr marL="82296" indent="0">
              <a:buNone/>
            </a:pP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39"/>
            <a:ext cx="6480720" cy="4219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065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564</TotalTime>
  <Words>366</Words>
  <Application>Microsoft Office PowerPoint</Application>
  <PresentationFormat>Presentación en pantalla (4:3)</PresentationFormat>
  <Paragraphs>82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Courier New</vt:lpstr>
      <vt:lpstr>Gill Sans MT</vt:lpstr>
      <vt:lpstr>Verdana</vt:lpstr>
      <vt:lpstr>Wingdings 2</vt:lpstr>
      <vt:lpstr>Solsticio</vt:lpstr>
      <vt:lpstr>Herramientas de desarrollo del navegador</vt:lpstr>
      <vt:lpstr>Herramientas de desarrollo</vt:lpstr>
      <vt:lpstr>Consola </vt:lpstr>
      <vt:lpstr>Comandos de la consola</vt:lpstr>
      <vt:lpstr>Visualizando mensajes</vt:lpstr>
      <vt:lpstr>Agrupaciones</vt:lpstr>
      <vt:lpstr>Salida con formato</vt:lpstr>
      <vt:lpstr>Depurador (Debugger)</vt:lpstr>
      <vt:lpstr>Depurador (Debugger)</vt:lpstr>
      <vt:lpstr>Depurador (Debugger)</vt:lpstr>
      <vt:lpstr>Depurador (Debugger)</vt:lpstr>
      <vt:lpstr>Inspector</vt:lpstr>
      <vt:lpstr>Editor de estilos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Consola JavaScript</dc:title>
  <dc:creator>conchi</dc:creator>
  <cp:lastModifiedBy>conchi</cp:lastModifiedBy>
  <cp:revision>32</cp:revision>
  <dcterms:created xsi:type="dcterms:W3CDTF">2017-09-22T12:37:45Z</dcterms:created>
  <dcterms:modified xsi:type="dcterms:W3CDTF">2019-10-14T12:46:55Z</dcterms:modified>
</cp:coreProperties>
</file>