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1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654B1-A02A-4870-ADF8-FDE6FB5A931C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7462F-4E0F-46AD-9240-15CC70B9D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129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60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6144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872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071268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71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81532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1229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631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3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3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3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0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47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04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3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51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E0D914D-B099-4142-A885-11F276715148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47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ad drin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276" y="693666"/>
            <a:ext cx="81153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24423" y="232001"/>
            <a:ext cx="46185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Is this You???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82316" y="5058820"/>
            <a:ext cx="29851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Yes it is!!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9080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ool drinking with friend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" r="-1"/>
          <a:stretch/>
        </p:blipFill>
        <p:spPr bwMode="auto">
          <a:xfrm>
            <a:off x="927749" y="512136"/>
            <a:ext cx="8114400" cy="597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71039" y="4370161"/>
            <a:ext cx="716734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Don’t you </a:t>
            </a:r>
            <a:r>
              <a:rPr lang="en-US" sz="5400" b="1" dirty="0" err="1" smtClean="0">
                <a:ln/>
                <a:solidFill>
                  <a:schemeClr val="accent3"/>
                </a:solidFill>
              </a:rPr>
              <a:t>wanna</a:t>
            </a:r>
            <a:r>
              <a:rPr lang="en-US" sz="5400" b="1" dirty="0" smtClean="0">
                <a:ln/>
                <a:solidFill>
                  <a:schemeClr val="accent3"/>
                </a:solidFill>
              </a:rPr>
              <a:t> be </a:t>
            </a:r>
            <a:br>
              <a:rPr lang="en-US" sz="5400" b="1" dirty="0" smtClean="0">
                <a:ln/>
                <a:solidFill>
                  <a:schemeClr val="accent3"/>
                </a:solidFill>
              </a:rPr>
            </a:br>
            <a:r>
              <a:rPr lang="en-US" sz="5400" b="1" dirty="0" smtClean="0">
                <a:ln/>
                <a:solidFill>
                  <a:schemeClr val="accent3"/>
                </a:solidFill>
              </a:rPr>
              <a:t>theses people!!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137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8502" y="105185"/>
            <a:ext cx="66431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What if I told you….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0583" y="5373219"/>
            <a:ext cx="101072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That you too could be COOL!!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3076" name="Picture 4" descr="Image result for wh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520" y="877135"/>
            <a:ext cx="4663380" cy="464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75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big explo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02594" y="1346633"/>
            <a:ext cx="88344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The hottest new website…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49203" y="238674"/>
            <a:ext cx="43412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Presenting…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27617" y="3383948"/>
            <a:ext cx="1231961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LocateAMateFor.Me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967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Slice">
  <a:themeElements>
    <a:clrScheme name="Custom 5">
      <a:dk1>
        <a:sysClr val="windowText" lastClr="000000"/>
      </a:dk1>
      <a:lt1>
        <a:sysClr val="window" lastClr="FFFFFF"/>
      </a:lt1>
      <a:dk2>
        <a:srgbClr val="EF47C8"/>
      </a:dk2>
      <a:lt2>
        <a:srgbClr val="76DBF4"/>
      </a:lt2>
      <a:accent1>
        <a:srgbClr val="F373D6"/>
      </a:accent1>
      <a:accent2>
        <a:srgbClr val="167BF3"/>
      </a:accent2>
      <a:accent3>
        <a:srgbClr val="EF47C8"/>
      </a:accent3>
      <a:accent4>
        <a:srgbClr val="ACE9F8"/>
      </a:accent4>
      <a:accent5>
        <a:srgbClr val="F484DA"/>
      </a:accent5>
      <a:accent6>
        <a:srgbClr val="E3F7FC"/>
      </a:accent6>
      <a:hlink>
        <a:srgbClr val="F7ABE6"/>
      </a:hlink>
      <a:folHlink>
        <a:srgbClr val="ED2DC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33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</vt:vector>
  </TitlesOfParts>
  <Company>University of Sussex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Logan Alleyne</dc:creator>
  <cp:lastModifiedBy>Logan Alleyne</cp:lastModifiedBy>
  <cp:revision>6</cp:revision>
  <dcterms:created xsi:type="dcterms:W3CDTF">2018-11-11T09:05:48Z</dcterms:created>
  <dcterms:modified xsi:type="dcterms:W3CDTF">2018-11-11T11:15:14Z</dcterms:modified>
</cp:coreProperties>
</file>