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7"/>
  </p:handoutMasterIdLst>
  <p:sldIdLst>
    <p:sldId id="460" r:id="rId3"/>
    <p:sldId id="461" r:id="rId4"/>
    <p:sldId id="429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9" r:id="rId22"/>
    <p:sldId id="450" r:id="rId23"/>
    <p:sldId id="451" r:id="rId24"/>
    <p:sldId id="452" r:id="rId25"/>
    <p:sldId id="454" r:id="rId26"/>
  </p:sldIdLst>
  <p:sldSz cx="12198350" cy="6859270"/>
  <p:notesSz cx="6858000" cy="9144000"/>
  <p:custDataLst>
    <p:tags r:id="rId31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928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81" autoAdjust="0"/>
  </p:normalViewPr>
  <p:slideViewPr>
    <p:cSldViewPr showGuides="1">
      <p:cViewPr varScale="1">
        <p:scale>
          <a:sx n="77" d="100"/>
          <a:sy n="77" d="100"/>
        </p:scale>
        <p:origin x="912" y="58"/>
      </p:cViewPr>
      <p:guideLst>
        <p:guide orient="horz" pos="2160"/>
        <p:guide orient="horz" pos="2928"/>
        <p:guide pos="866"/>
        <p:guide pos="3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13575" y="332656"/>
            <a:ext cx="3744672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常用命令与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025" y="33924"/>
            <a:ext cx="12198350" cy="68595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51175" y="1116654"/>
            <a:ext cx="1812810" cy="861974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项目</a:t>
            </a:r>
            <a:r>
              <a:rPr lang="en-US" altLang="zh-CN" sz="4800" dirty="0">
                <a:solidFill>
                  <a:schemeClr val="bg1"/>
                </a:solidFill>
              </a:rPr>
              <a:t>2</a:t>
            </a:r>
            <a:r>
              <a:rPr lang="zh-CN" altLang="en-US" sz="4800" dirty="0">
                <a:solidFill>
                  <a:schemeClr val="bg1"/>
                </a:solidFill>
              </a:rPr>
              <a:t> 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56175" y="1368889"/>
            <a:ext cx="5512012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Linux</a:t>
            </a:r>
            <a:r>
              <a:rPr lang="zh-CN" altLang="en-US" sz="3200" b="1" dirty="0">
                <a:solidFill>
                  <a:schemeClr val="bg1"/>
                </a:solidFill>
              </a:rPr>
              <a:t>常用命令与</a:t>
            </a:r>
            <a:r>
              <a:rPr lang="en-US" altLang="zh-CN" sz="3200" b="1" dirty="0">
                <a:solidFill>
                  <a:schemeClr val="bg1"/>
                </a:solidFill>
              </a:rPr>
              <a:t>vim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系统信息类命令是对系统的各种信息进行显示和设置的命令。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命令用于显示指定月份或年份的日历，可以带两个参数，其中，年、月份用数字表示；只有一个参数时表示年份，年份的范围为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1~9999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；不带任何参数的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命令显示当前月份的日历。例如：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7 2022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七月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    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一  二  三  四  五  六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	  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1   2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3  4   5   6   7   8  9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10 11 12  13  14  15 16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17 18 19  20  21  22 23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24 25 26  27  28  29 30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 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0248" y="3505994"/>
            <a:ext cx="10496725" cy="335359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2-2 </a:t>
            </a:r>
            <a:r>
              <a:rPr lang="zh-CN" altLang="en-US" dirty="0"/>
              <a:t>熟练使用系统信息类命令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55553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进程管理类命令是对进程进行各种显示和设置的命令。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命令主要用于查看系统的进程。该命令的语法为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命令的常用参数选项如下：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-a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：显示当前控制终端的进程（包含其他用户的）。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：显示进程的用户名和启动时间等信息。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：宽行输出，不截取输出中的命令行。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：按长格形式显示输出。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：显示没有控制终端的进程。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：显示所有的进程。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 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个终端的进程。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2-3 </a:t>
            </a:r>
            <a:r>
              <a:rPr lang="zh-CN" altLang="en-US" dirty="0"/>
              <a:t>熟练使用进程管理类命令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3731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进程管理类命令是对进程进行各种显示和设置的命令。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pidof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pidof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命令用于查询某个指定服务进程的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值，该命令格式为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pidof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服务名称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[root@Server01 ~]# pidof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1218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2-3 </a:t>
            </a:r>
            <a:r>
              <a:rPr lang="zh-CN" altLang="en-US" dirty="0"/>
              <a:t>熟练使用进程管理类命令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0812" y="3673640"/>
            <a:ext cx="10496725" cy="89915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731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进程管理类命令是对进程进行各种显示和设置的命令。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命令向进程发送强制终止信号。以下命令用于显示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命令所能够发送的信号种类。每个信号都有一个数值对应，例如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SIGKILL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信号的值为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kill -l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SIGHUP      	 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SIGINT     	 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SIGQUIT   	 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SIGILL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SIGTRAP     	 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SIGABRT    	 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SIGBUS    	 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SIGFPE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SIGKILL     	10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SIGUSR1   	11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SIGSEGV  	12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SIGUSR2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2-3 </a:t>
            </a:r>
            <a:r>
              <a:rPr lang="zh-CN" altLang="en-US" dirty="0"/>
              <a:t>熟练使用进程管理类命令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0812" y="3673639"/>
            <a:ext cx="10496725" cy="2201811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0812" y="4129867"/>
            <a:ext cx="10496725" cy="2201811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0249" y="1448594"/>
            <a:ext cx="10496725" cy="5116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进程管理类命令是对进程进行各种显示和设置的命令。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killall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killall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命令用于终止某个指定名称的服务所对应的全部进程，该命令格式为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killall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进程名称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pidof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1218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killall -9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pidof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2-3 </a:t>
            </a:r>
            <a:r>
              <a:rPr lang="zh-CN" altLang="en-US" dirty="0"/>
              <a:t>熟练使用进程管理类命令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2577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进程管理类命令是对进程进行各种显示和设置的命令。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命令不同，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命令可以实时监控进程的状况。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屏幕自动每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秒刷新一次，也可以用“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-d 20”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秒刷新一次。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2-3 </a:t>
            </a:r>
            <a:r>
              <a:rPr lang="zh-CN" altLang="en-US" dirty="0"/>
              <a:t>熟练使用进程管理类命令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5039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进程管理类命令是对进程进行各种显示和设置的命令。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命令用于查看在后台运行的进程。例如：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find / -name  h* 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立即通过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 + z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将当前命令暂停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[1]+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已停止              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/ -name h*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jobs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[1]+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已停止              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/ -name h*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命令用于把进程放到后台运行。例如：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%1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命令用于把从后台运行的进程调到前台。例如：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%1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2-3 </a:t>
            </a:r>
            <a:r>
              <a:rPr lang="zh-CN" altLang="en-US" dirty="0"/>
              <a:t>熟练使用进程管理类命令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0812" y="3673640"/>
            <a:ext cx="10496725" cy="46445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57451" y="2865917"/>
            <a:ext cx="10496725" cy="46445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2359" y="4794136"/>
            <a:ext cx="10496725" cy="46445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2358" y="5555420"/>
            <a:ext cx="10496725" cy="46445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808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除了上面介绍的命令，还有一些命令也经常用到。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命令用于清除字符终端屏幕内容。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uname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uname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命令用于显示系统信息。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命令用于列出命令的帮助手册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2-4 </a:t>
            </a:r>
            <a:r>
              <a:rPr lang="zh-CN" altLang="en-US" dirty="0"/>
              <a:t>熟练使用其他常用命令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5347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除了上面介绍的命令，还有一些命令也经常用到。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命令用于在指定时间关闭系统。该命令的语法为：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 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 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警告信息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命令常用的参数选项如下。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-r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：系统关闭后重新启动。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：关闭系统。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时间可以是以下几种形式。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：表示立即。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hh:mm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：指定绝对时间，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表示小时，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表示分钟。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分钟以后。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shutdown -h now   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关闭系统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2-4 </a:t>
            </a:r>
            <a:r>
              <a:rPr lang="zh-CN" altLang="en-US" dirty="0"/>
              <a:t>熟练使用其他常用命令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1375" y="6331241"/>
            <a:ext cx="10496725" cy="46445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3731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除了上面介绍的命令，还有一些命令也经常用到。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halt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halt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命令表示立即停止系统，但该命令不自动关闭电源，需要人工关闭电源。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命令用于重新启动系统，相当于“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  -r  now”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poweroff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poweroff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命令用于立即停止系统，并关闭电源，相当于“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 -h now”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2-4 </a:t>
            </a:r>
            <a:r>
              <a:rPr lang="zh-CN" altLang="en-US" dirty="0"/>
              <a:t>熟练使用其他常用命令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系统目录结构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0" y="1977231"/>
            <a:ext cx="847725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269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除了上面介绍的命令，还有一些命令也经常用到。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命令用于显示用户最近执行的命令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命令用于在终端中下载网络文件，命令的格式为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用于查看当前登入主机的用户终端信息，格式为“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2-4 </a:t>
            </a:r>
            <a:r>
              <a:rPr lang="zh-CN" altLang="en-US" dirty="0"/>
              <a:t>熟练使用其他常用命令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808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除了上面介绍的命令，还有一些命令也经常用到。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命令用于查看所有系统的登录记录，格式为“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]”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sosreport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sosreport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命令用于收集系统配置及架构信息并输出诊断文档，格式为“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sosreport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命令用于在终端输出字符串或变量提取后的值，格式为“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$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例如，把指定字符串“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long90.cn”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输出到终端屏幕的命令为： 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long90.cn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2-4 </a:t>
            </a:r>
            <a:r>
              <a:rPr lang="zh-CN" altLang="en-US" dirty="0"/>
              <a:t>熟练使用其他常用命令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0249" y="5814208"/>
            <a:ext cx="10496725" cy="46445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3115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vimsual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interface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的简称，它可以执行输出、删除、查找、替换、块操作等众多文本操作，而且用户可以根据自己的需要对其进行定制。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启动与退出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在系统提示符后输入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和想要编辑（或建立）的文件名，便可进入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vim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如果只输入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，而不带文件名，也可以进入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，如图所示。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1375" y="3582194"/>
            <a:ext cx="10496725" cy="46445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2-5  </a:t>
            </a:r>
            <a:r>
              <a:rPr lang="zh-CN" altLang="en-US" dirty="0"/>
              <a:t>熟练使用</a:t>
            </a:r>
            <a:r>
              <a:rPr lang="en-US" altLang="zh-CN" dirty="0"/>
              <a:t>vim</a:t>
            </a:r>
            <a:r>
              <a:rPr lang="zh-CN" altLang="en-US" dirty="0"/>
              <a:t>编辑器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0249" y="4564319"/>
            <a:ext cx="10496725" cy="2295269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4622437"/>
            <a:ext cx="31496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0249" y="3487101"/>
            <a:ext cx="10496725" cy="238835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0249" y="1448594"/>
            <a:ext cx="10496725" cy="4455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vimsual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interface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的简称，它可以执行输出、删除、查找、替换、块操作等众多文本操作，而且用户可以根据自己的需要对其进行定制。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启动与退出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在命令模式下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的基本命令操作：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:w               		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:w   filename   		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另存为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             		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保存退出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  filename 		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注：以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为文件名保存后退出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:q!            		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不保存退出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:x            		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应该是保存并退出，功能和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2-5  </a:t>
            </a:r>
            <a:r>
              <a:rPr lang="zh-CN" altLang="en-US" dirty="0"/>
              <a:t>熟练使用</a:t>
            </a:r>
            <a:r>
              <a:rPr lang="en-US" altLang="zh-CN" dirty="0"/>
              <a:t>vim</a:t>
            </a:r>
            <a:r>
              <a:rPr lang="zh-CN" altLang="en-US" dirty="0"/>
              <a:t>编辑器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0249" y="3487101"/>
            <a:ext cx="10496725" cy="238835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0249" y="1448594"/>
            <a:ext cx="10496725" cy="1961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熟练掌握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的工作模式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种基本工作模式：命令模式、输入模式和末行模式。用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打开一个文件后，便处于命令模式。利用文本插入命令，如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等可以进入输入模式，按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键可以从输入模式退回命令模式。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种基本工作模式的转换如图所示。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2-5  </a:t>
            </a:r>
            <a:r>
              <a:rPr lang="zh-CN" altLang="en-US" dirty="0"/>
              <a:t>熟练使用</a:t>
            </a:r>
            <a:r>
              <a:rPr lang="en-US" altLang="zh-CN" dirty="0"/>
              <a:t>vim</a:t>
            </a:r>
            <a:r>
              <a:rPr lang="zh-CN" altLang="en-US" dirty="0"/>
              <a:t>编辑器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3568771"/>
            <a:ext cx="3927694" cy="222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0249" y="4039393"/>
            <a:ext cx="10496725" cy="2743201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0249" y="1448594"/>
            <a:ext cx="10496725" cy="5629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熟练使用文件操作类命令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命令用于查找文件中包含有指定字符串的行。该命令的语法为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 [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要查找的字符串   文件名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-2 root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/passwd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中查找包含字符串“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的行，如果找到，显示该行及该行前后各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行的内容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"^root$"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/passwd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文件中搜索只包含“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root”4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个字符的行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2-1  </a:t>
            </a:r>
            <a:r>
              <a:rPr lang="zh-CN" altLang="en-US" dirty="0"/>
              <a:t>熟练使用文件目录类命令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106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熟练使用文件操作类命令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命令用于按照指定大小和个数的数据块来复制文件或转换文件。它能够让用户按照指定大小和个数的数据块来复制文件的内容，还可以在复制过程中转换其中的数据。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系统中有一个名为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/dev/zero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的设备文件，因为这个文件不会占用系统存储空间，但却可以提供无穷无尽的数据，所以可以使用它作为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命令的输入文件，来生成一个指定大小的文件。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命令的功能也绝不仅限于复制文件这么简单。如果您想把光驱设备中的光盘制作成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格式的映像文件，在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系统中需要借助于第三方软件才能做到，但在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系统中可以直接使用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命令来压制出光盘映像文件。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2-1  </a:t>
            </a:r>
            <a:r>
              <a:rPr lang="zh-CN" altLang="en-US" dirty="0"/>
              <a:t>熟练使用文件目录类命令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5398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熟练使用文件操作类命令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例如：我们可以用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/dev/zero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设备文件中取出两个大小为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560MB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的数据块，然后保存成名为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dd if=/dev/zero of=file1 count=2 bs=560M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记录了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2+0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的读入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记录了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2+0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的写出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1174405120 bytes (1.2 GB, 1.1 GiB) copied, 8.23961 s, 143 MB/s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rm file1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2-1  </a:t>
            </a:r>
            <a:r>
              <a:rPr lang="zh-CN" altLang="en-US" dirty="0"/>
              <a:t>熟练使用文件目录类命令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4206" y="3429794"/>
            <a:ext cx="10496725" cy="2590799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9832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熟练使用文件操作类命令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例如：我们可以用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命令制作光盘映像文件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dd if=/dev/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cdrom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of=RHEL-server-8.0-x86_64.iso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7311360+0 records in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7311360+0 records out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3743416320 bytes (3.7 GB) copied, 370.758 s, 10.1 MB/s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rm RHEL-server-8.0-x86_64.iso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2-1  </a:t>
            </a:r>
            <a:r>
              <a:rPr lang="zh-CN" altLang="en-US" dirty="0"/>
              <a:t>熟练使用文件目录类命令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0248" y="3048794"/>
            <a:ext cx="10496725" cy="2590799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0248" y="3048794"/>
            <a:ext cx="10496725" cy="2590799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0249" y="1448594"/>
            <a:ext cx="10496725" cy="49832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系统信息类命令是对系统的各种信息进行显示和设置的命令。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命令主要用来查看系统内存、虚拟内存的大小及占用情况，例如：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free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total     used         free       shared    buffers     cached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Mem:              	126212    124960      1252       0      16408      34028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-/+ buffers/cache:      74524      51688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Swap:            	257032     25796      231236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2-2 </a:t>
            </a:r>
            <a:r>
              <a:rPr lang="zh-CN" altLang="en-US" dirty="0"/>
              <a:t>熟练使用系统信息类命令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系统信息类命令是对系统的各种信息进行显示和设置的命令。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timedatectl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timedatectl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命令可以查询和更改系统时钟和设置，你可以使用此命令来设置或更改当前的日期、时间和时区，或实现与远程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服务器的自动系统时钟同步。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显示系统的当前时间、日期、时区等信息。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timedatectl status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Local time: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2021-02-01 11:33:31 EST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Universal time: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2021-02-01 16:33:31 UTC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RTC time: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2021-02-01 16:33:31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Time zone: America/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New_York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(EST, -0500)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0248" y="3902240"/>
            <a:ext cx="10496725" cy="204215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2-2 </a:t>
            </a:r>
            <a:r>
              <a:rPr lang="zh-CN" altLang="en-US" dirty="0"/>
              <a:t>熟练使用系统信息类命令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系统信息类命令是对系统的各种信息进行显示和设置的命令。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timedatectl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timedatectl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命令可以查询和更改系统时钟和设置，你可以使用此命令来设置或更改当前的日期、时间和时区，或实现与远程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服务器的自动系统时钟同步。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设置当前时区。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timedatectl |grep Time     	//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查看当前时区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timedatectl list-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timezones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查看所有可用时区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timedatectl set-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timezone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Asia/Shanghai	//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修改当前时区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0248" y="3902240"/>
            <a:ext cx="10496725" cy="166115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2-2 </a:t>
            </a:r>
            <a:r>
              <a:rPr lang="zh-CN" altLang="en-US" dirty="0"/>
              <a:t>熟练使用系统信息类命令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commondata" val="eyJoZGlkIjoiNTAxZDUzYzA4NzY0MDJiOTVkMTZhNTVlYzUxNjcyMm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5640</Words>
  <Application>WPS 演示</Application>
  <PresentationFormat>自定义</PresentationFormat>
  <Paragraphs>305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方正书宋简体</vt:lpstr>
      <vt:lpstr>Calibri</vt:lpstr>
      <vt:lpstr>Arial</vt:lpstr>
      <vt:lpstr>Arial Unicode MS</vt:lpstr>
      <vt:lpstr>等线</vt:lpstr>
      <vt:lpstr>Office Theme</vt:lpstr>
      <vt:lpstr>PowerPoint 演示文稿</vt:lpstr>
      <vt:lpstr>PowerPoint 演示文稿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xmadmin</cp:lastModifiedBy>
  <cp:revision>245</cp:revision>
  <dcterms:created xsi:type="dcterms:W3CDTF">2006-08-16T00:00:00Z</dcterms:created>
  <dcterms:modified xsi:type="dcterms:W3CDTF">2024-03-01T05:30:32Z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68405D012E744D998CA25BC8CC095978_13</vt:lpwstr>
  </property>
</Properties>
</file>