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19" r:id="rId2"/>
    <p:sldId id="2623" r:id="rId3"/>
    <p:sldId id="2624" r:id="rId4"/>
    <p:sldId id="2710" r:id="rId5"/>
    <p:sldId id="2721" r:id="rId6"/>
    <p:sldId id="2722" r:id="rId7"/>
    <p:sldId id="2717" r:id="rId8"/>
    <p:sldId id="2646" r:id="rId9"/>
    <p:sldId id="2720" r:id="rId10"/>
    <p:sldId id="2718" r:id="rId11"/>
    <p:sldId id="2714" r:id="rId12"/>
    <p:sldId id="2715" r:id="rId13"/>
    <p:sldId id="2716" r:id="rId14"/>
    <p:sldId id="2647" r:id="rId15"/>
    <p:sldId id="2676" r:id="rId16"/>
    <p:sldId id="2671" r:id="rId17"/>
    <p:sldId id="2677" r:id="rId18"/>
    <p:sldId id="2675" r:id="rId19"/>
    <p:sldId id="2723" r:id="rId20"/>
    <p:sldId id="2719" r:id="rId21"/>
    <p:sldId id="2724" r:id="rId22"/>
    <p:sldId id="2648" r:id="rId23"/>
    <p:sldId id="2706" r:id="rId24"/>
    <p:sldId id="2707" r:id="rId25"/>
    <p:sldId id="2709" r:id="rId26"/>
    <p:sldId id="262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思蜀" initials="刘思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3B"/>
    <a:srgbClr val="DE6A3E"/>
    <a:srgbClr val="FF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2" d="100"/>
          <a:sy n="112" d="100"/>
        </p:scale>
        <p:origin x="-446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0804-FE04-47AA-8C0E-F2613B59AD8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BF47-3ED1-41B6-A9DB-D47E6373B2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6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5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8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68BBB-CC67-4532-AFA8-1977C8FC2736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BF47-3ED1-41B6-A9DB-D47E6373B24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4EAA-5FED-470D-B55B-6C00A1D84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2173-4174-4214-94AA-290FE3B78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082040" y="-1049020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082040" y="-1033145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50465" y="3957320"/>
            <a:ext cx="7272655" cy="937260"/>
            <a:chOff x="5191125" y="4633545"/>
            <a:chExt cx="1924050" cy="551230"/>
          </a:xfrm>
        </p:grpSpPr>
        <p:sp>
          <p:nvSpPr>
            <p:cNvPr id="18" name="圆角矩形 17"/>
            <p:cNvSpPr/>
            <p:nvPr/>
          </p:nvSpPr>
          <p:spPr>
            <a:xfrm>
              <a:off x="5191125" y="4633545"/>
              <a:ext cx="1924050" cy="5512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221180" y="4661680"/>
              <a:ext cx="1868701" cy="494960"/>
            </a:xfrm>
            <a:prstGeom prst="round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50825" y="4073855"/>
            <a:ext cx="18710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第三小组</a:t>
            </a:r>
          </a:p>
        </p:txBody>
      </p:sp>
      <p:sp>
        <p:nvSpPr>
          <p:cNvPr id="22" name="标题 21"/>
          <p:cNvSpPr>
            <a:spLocks noGrp="1"/>
          </p:cNvSpPr>
          <p:nvPr>
            <p:ph type="ctrTitle" idx="4294967295"/>
          </p:nvPr>
        </p:nvSpPr>
        <p:spPr>
          <a:xfrm>
            <a:off x="2336165" y="2045970"/>
            <a:ext cx="7586980" cy="121031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7200" spc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lt"/>
                <a:ea typeface="+mn-ea"/>
                <a:cs typeface="+mn-ea"/>
                <a:sym typeface="+mn-lt"/>
              </a:rPr>
              <a:t>火车票系统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229100" y="1206500"/>
            <a:ext cx="4082415" cy="83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3500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</a:p>
        </p:txBody>
      </p:sp>
      <p:sp>
        <p:nvSpPr>
          <p:cNvPr id="37" name="progress-report_18229"/>
          <p:cNvSpPr>
            <a:spLocks noChangeAspect="1"/>
          </p:cNvSpPr>
          <p:nvPr/>
        </p:nvSpPr>
        <p:spPr bwMode="auto">
          <a:xfrm>
            <a:off x="594360" y="5885180"/>
            <a:ext cx="589280" cy="53530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server_30454"/>
          <p:cNvSpPr>
            <a:spLocks noChangeAspect="1"/>
          </p:cNvSpPr>
          <p:nvPr/>
        </p:nvSpPr>
        <p:spPr bwMode="auto">
          <a:xfrm>
            <a:off x="3500755" y="5822950"/>
            <a:ext cx="605155" cy="579120"/>
          </a:xfrm>
          <a:custGeom>
            <a:avLst/>
            <a:gdLst>
              <a:gd name="connsiteX0" fmla="*/ 0 w 604393"/>
              <a:gd name="connsiteY0" fmla="*/ 491982 h 577719"/>
              <a:gd name="connsiteX1" fmla="*/ 107471 w 604393"/>
              <a:gd name="connsiteY1" fmla="*/ 534851 h 577719"/>
              <a:gd name="connsiteX2" fmla="*/ 214942 w 604393"/>
              <a:gd name="connsiteY2" fmla="*/ 491982 h 577719"/>
              <a:gd name="connsiteX3" fmla="*/ 214942 w 604393"/>
              <a:gd name="connsiteY3" fmla="*/ 534851 h 577719"/>
              <a:gd name="connsiteX4" fmla="*/ 107471 w 604393"/>
              <a:gd name="connsiteY4" fmla="*/ 577719 h 577719"/>
              <a:gd name="connsiteX5" fmla="*/ 0 w 604393"/>
              <a:gd name="connsiteY5" fmla="*/ 534851 h 577719"/>
              <a:gd name="connsiteX6" fmla="*/ 0 w 604393"/>
              <a:gd name="connsiteY6" fmla="*/ 427556 h 577719"/>
              <a:gd name="connsiteX7" fmla="*/ 107471 w 604393"/>
              <a:gd name="connsiteY7" fmla="*/ 470425 h 577719"/>
              <a:gd name="connsiteX8" fmla="*/ 214942 w 604393"/>
              <a:gd name="connsiteY8" fmla="*/ 427556 h 577719"/>
              <a:gd name="connsiteX9" fmla="*/ 214942 w 604393"/>
              <a:gd name="connsiteY9" fmla="*/ 470425 h 577719"/>
              <a:gd name="connsiteX10" fmla="*/ 107471 w 604393"/>
              <a:gd name="connsiteY10" fmla="*/ 513293 h 577719"/>
              <a:gd name="connsiteX11" fmla="*/ 0 w 604393"/>
              <a:gd name="connsiteY11" fmla="*/ 470425 h 577719"/>
              <a:gd name="connsiteX12" fmla="*/ 107471 w 604393"/>
              <a:gd name="connsiteY12" fmla="*/ 331151 h 577719"/>
              <a:gd name="connsiteX13" fmla="*/ 10663 w 604393"/>
              <a:gd name="connsiteY13" fmla="*/ 363083 h 577719"/>
              <a:gd name="connsiteX14" fmla="*/ 107471 w 604393"/>
              <a:gd name="connsiteY14" fmla="*/ 395296 h 577719"/>
              <a:gd name="connsiteX15" fmla="*/ 203999 w 604393"/>
              <a:gd name="connsiteY15" fmla="*/ 363083 h 577719"/>
              <a:gd name="connsiteX16" fmla="*/ 107471 w 604393"/>
              <a:gd name="connsiteY16" fmla="*/ 331151 h 577719"/>
              <a:gd name="connsiteX17" fmla="*/ 558372 w 604393"/>
              <a:gd name="connsiteY17" fmla="*/ 325019 h 577719"/>
              <a:gd name="connsiteX18" fmla="*/ 540974 w 604393"/>
              <a:gd name="connsiteY18" fmla="*/ 342390 h 577719"/>
              <a:gd name="connsiteX19" fmla="*/ 558372 w 604393"/>
              <a:gd name="connsiteY19" fmla="*/ 359482 h 577719"/>
              <a:gd name="connsiteX20" fmla="*/ 575770 w 604393"/>
              <a:gd name="connsiteY20" fmla="*/ 342390 h 577719"/>
              <a:gd name="connsiteX21" fmla="*/ 558372 w 604393"/>
              <a:gd name="connsiteY21" fmla="*/ 325019 h 577719"/>
              <a:gd name="connsiteX22" fmla="*/ 107471 w 604393"/>
              <a:gd name="connsiteY22" fmla="*/ 320226 h 577719"/>
              <a:gd name="connsiteX23" fmla="*/ 214942 w 604393"/>
              <a:gd name="connsiteY23" fmla="*/ 363083 h 577719"/>
              <a:gd name="connsiteX24" fmla="*/ 214942 w 604393"/>
              <a:gd name="connsiteY24" fmla="*/ 405941 h 577719"/>
              <a:gd name="connsiteX25" fmla="*/ 107471 w 604393"/>
              <a:gd name="connsiteY25" fmla="*/ 449078 h 577719"/>
              <a:gd name="connsiteX26" fmla="*/ 0 w 604393"/>
              <a:gd name="connsiteY26" fmla="*/ 405941 h 577719"/>
              <a:gd name="connsiteX27" fmla="*/ 0 w 604393"/>
              <a:gd name="connsiteY27" fmla="*/ 363083 h 577719"/>
              <a:gd name="connsiteX28" fmla="*/ 107471 w 604393"/>
              <a:gd name="connsiteY28" fmla="*/ 320226 h 577719"/>
              <a:gd name="connsiteX29" fmla="*/ 327706 w 604393"/>
              <a:gd name="connsiteY29" fmla="*/ 0 h 577719"/>
              <a:gd name="connsiteX30" fmla="*/ 604393 w 604393"/>
              <a:gd name="connsiteY30" fmla="*/ 55477 h 577719"/>
              <a:gd name="connsiteX31" fmla="*/ 604393 w 604393"/>
              <a:gd name="connsiteY31" fmla="*/ 553092 h 577719"/>
              <a:gd name="connsiteX32" fmla="*/ 327706 w 604393"/>
              <a:gd name="connsiteY32" fmla="*/ 553092 h 577719"/>
              <a:gd name="connsiteX33" fmla="*/ 327706 w 604393"/>
              <a:gd name="connsiteY33" fmla="*/ 265619 h 577719"/>
              <a:gd name="connsiteX34" fmla="*/ 572684 w 604393"/>
              <a:gd name="connsiteY34" fmla="*/ 294198 h 577719"/>
              <a:gd name="connsiteX35" fmla="*/ 575209 w 604393"/>
              <a:gd name="connsiteY35" fmla="*/ 294478 h 577719"/>
              <a:gd name="connsiteX36" fmla="*/ 595694 w 604393"/>
              <a:gd name="connsiteY36" fmla="*/ 275985 h 577719"/>
              <a:gd name="connsiteX37" fmla="*/ 577454 w 604393"/>
              <a:gd name="connsiteY37" fmla="*/ 253010 h 577719"/>
              <a:gd name="connsiteX38" fmla="*/ 329951 w 604393"/>
              <a:gd name="connsiteY38" fmla="*/ 224151 h 577719"/>
              <a:gd name="connsiteX39" fmla="*/ 327706 w 604393"/>
              <a:gd name="connsiteY39" fmla="*/ 224151 h 577719"/>
              <a:gd name="connsiteX40" fmla="*/ 327706 w 604393"/>
              <a:gd name="connsiteY40" fmla="*/ 203417 h 577719"/>
              <a:gd name="connsiteX41" fmla="*/ 572122 w 604393"/>
              <a:gd name="connsiteY41" fmla="*/ 239001 h 577719"/>
              <a:gd name="connsiteX42" fmla="*/ 575209 w 604393"/>
              <a:gd name="connsiteY42" fmla="*/ 239001 h 577719"/>
              <a:gd name="connsiteX43" fmla="*/ 595694 w 604393"/>
              <a:gd name="connsiteY43" fmla="*/ 221349 h 577719"/>
              <a:gd name="connsiteX44" fmla="*/ 578015 w 604393"/>
              <a:gd name="connsiteY44" fmla="*/ 197813 h 577719"/>
              <a:gd name="connsiteX45" fmla="*/ 330512 w 604393"/>
              <a:gd name="connsiteY45" fmla="*/ 161949 h 577719"/>
              <a:gd name="connsiteX46" fmla="*/ 327706 w 604393"/>
              <a:gd name="connsiteY46" fmla="*/ 162229 h 577719"/>
              <a:gd name="connsiteX47" fmla="*/ 327706 w 604393"/>
              <a:gd name="connsiteY47" fmla="*/ 143737 h 577719"/>
              <a:gd name="connsiteX48" fmla="*/ 571842 w 604393"/>
              <a:gd name="connsiteY48" fmla="*/ 183523 h 577719"/>
              <a:gd name="connsiteX49" fmla="*/ 575209 w 604393"/>
              <a:gd name="connsiteY49" fmla="*/ 183803 h 577719"/>
              <a:gd name="connsiteX50" fmla="*/ 595694 w 604393"/>
              <a:gd name="connsiteY50" fmla="*/ 166432 h 577719"/>
              <a:gd name="connsiteX51" fmla="*/ 578577 w 604393"/>
              <a:gd name="connsiteY51" fmla="*/ 142616 h 577719"/>
              <a:gd name="connsiteX52" fmla="*/ 331074 w 604393"/>
              <a:gd name="connsiteY52" fmla="*/ 102269 h 577719"/>
              <a:gd name="connsiteX53" fmla="*/ 327706 w 604393"/>
              <a:gd name="connsiteY53" fmla="*/ 102549 h 577719"/>
              <a:gd name="connsiteX54" fmla="*/ 327706 w 604393"/>
              <a:gd name="connsiteY54" fmla="*/ 79573 h 577719"/>
              <a:gd name="connsiteX55" fmla="*/ 571000 w 604393"/>
              <a:gd name="connsiteY55" fmla="*/ 128046 h 577719"/>
              <a:gd name="connsiteX56" fmla="*/ 575209 w 604393"/>
              <a:gd name="connsiteY56" fmla="*/ 128606 h 577719"/>
              <a:gd name="connsiteX57" fmla="*/ 595414 w 604393"/>
              <a:gd name="connsiteY57" fmla="*/ 111795 h 577719"/>
              <a:gd name="connsiteX58" fmla="*/ 579138 w 604393"/>
              <a:gd name="connsiteY58" fmla="*/ 87419 h 577719"/>
              <a:gd name="connsiteX59" fmla="*/ 331635 w 604393"/>
              <a:gd name="connsiteY59" fmla="*/ 38106 h 577719"/>
              <a:gd name="connsiteX60" fmla="*/ 327706 w 604393"/>
              <a:gd name="connsiteY60" fmla="*/ 38106 h 577719"/>
              <a:gd name="connsiteX61" fmla="*/ 313734 w 604393"/>
              <a:gd name="connsiteY61" fmla="*/ 0 h 577719"/>
              <a:gd name="connsiteX62" fmla="*/ 313734 w 604393"/>
              <a:gd name="connsiteY62" fmla="*/ 553092 h 577719"/>
              <a:gd name="connsiteX63" fmla="*/ 239362 w 604393"/>
              <a:gd name="connsiteY63" fmla="*/ 553092 h 577719"/>
              <a:gd name="connsiteX64" fmla="*/ 243010 w 604393"/>
              <a:gd name="connsiteY64" fmla="*/ 534880 h 577719"/>
              <a:gd name="connsiteX65" fmla="*/ 243010 w 604393"/>
              <a:gd name="connsiteY65" fmla="*/ 363124 h 577719"/>
              <a:gd name="connsiteX66" fmla="*/ 107455 w 604393"/>
              <a:gd name="connsiteY66" fmla="*/ 292236 h 577719"/>
              <a:gd name="connsiteX67" fmla="*/ 92300 w 604393"/>
              <a:gd name="connsiteY67" fmla="*/ 292797 h 577719"/>
              <a:gd name="connsiteX68" fmla="*/ 92300 w 604393"/>
              <a:gd name="connsiteY68" fmla="*/ 110674 h 5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server_30454"/>
          <p:cNvSpPr>
            <a:spLocks noChangeAspect="1"/>
          </p:cNvSpPr>
          <p:nvPr/>
        </p:nvSpPr>
        <p:spPr bwMode="auto">
          <a:xfrm>
            <a:off x="6368415" y="5822950"/>
            <a:ext cx="563880" cy="620395"/>
          </a:xfrm>
          <a:custGeom>
            <a:avLst/>
            <a:gdLst>
              <a:gd name="connsiteX0" fmla="*/ 458312 w 547887"/>
              <a:gd name="connsiteY0" fmla="*/ 414273 h 602581"/>
              <a:gd name="connsiteX1" fmla="*/ 543041 w 547887"/>
              <a:gd name="connsiteY1" fmla="*/ 498842 h 602581"/>
              <a:gd name="connsiteX2" fmla="*/ 547349 w 547887"/>
              <a:gd name="connsiteY2" fmla="*/ 514609 h 602581"/>
              <a:gd name="connsiteX3" fmla="*/ 534424 w 547887"/>
              <a:gd name="connsiteY3" fmla="*/ 526076 h 602581"/>
              <a:gd name="connsiteX4" fmla="*/ 481289 w 547887"/>
              <a:gd name="connsiteY4" fmla="*/ 536109 h 602581"/>
              <a:gd name="connsiteX5" fmla="*/ 471236 w 547887"/>
              <a:gd name="connsiteY5" fmla="*/ 589144 h 602581"/>
              <a:gd name="connsiteX6" fmla="*/ 459748 w 547887"/>
              <a:gd name="connsiteY6" fmla="*/ 602044 h 602581"/>
              <a:gd name="connsiteX7" fmla="*/ 443951 w 547887"/>
              <a:gd name="connsiteY7" fmla="*/ 597744 h 602581"/>
              <a:gd name="connsiteX8" fmla="*/ 333372 w 547887"/>
              <a:gd name="connsiteY8" fmla="*/ 487375 h 602581"/>
              <a:gd name="connsiteX9" fmla="*/ 341989 w 547887"/>
              <a:gd name="connsiteY9" fmla="*/ 480208 h 602581"/>
              <a:gd name="connsiteX10" fmla="*/ 347733 w 547887"/>
              <a:gd name="connsiteY10" fmla="*/ 477341 h 602581"/>
              <a:gd name="connsiteX11" fmla="*/ 396560 w 547887"/>
              <a:gd name="connsiteY11" fmla="*/ 484508 h 602581"/>
              <a:gd name="connsiteX12" fmla="*/ 433898 w 547887"/>
              <a:gd name="connsiteY12" fmla="*/ 475908 h 602581"/>
              <a:gd name="connsiteX13" fmla="*/ 454003 w 547887"/>
              <a:gd name="connsiteY13" fmla="*/ 442941 h 602581"/>
              <a:gd name="connsiteX14" fmla="*/ 88068 w 547887"/>
              <a:gd name="connsiteY14" fmla="*/ 414273 h 602581"/>
              <a:gd name="connsiteX15" fmla="*/ 92373 w 547887"/>
              <a:gd name="connsiteY15" fmla="*/ 442941 h 602581"/>
              <a:gd name="connsiteX16" fmla="*/ 112462 w 547887"/>
              <a:gd name="connsiteY16" fmla="*/ 475908 h 602581"/>
              <a:gd name="connsiteX17" fmla="*/ 149770 w 547887"/>
              <a:gd name="connsiteY17" fmla="*/ 484508 h 602581"/>
              <a:gd name="connsiteX18" fmla="*/ 198558 w 547887"/>
              <a:gd name="connsiteY18" fmla="*/ 477341 h 602581"/>
              <a:gd name="connsiteX19" fmla="*/ 205732 w 547887"/>
              <a:gd name="connsiteY19" fmla="*/ 480208 h 602581"/>
              <a:gd name="connsiteX20" fmla="*/ 212907 w 547887"/>
              <a:gd name="connsiteY20" fmla="*/ 487375 h 602581"/>
              <a:gd name="connsiteX21" fmla="*/ 103853 w 547887"/>
              <a:gd name="connsiteY21" fmla="*/ 597744 h 602581"/>
              <a:gd name="connsiteX22" fmla="*/ 86633 w 547887"/>
              <a:gd name="connsiteY22" fmla="*/ 602044 h 602581"/>
              <a:gd name="connsiteX23" fmla="*/ 76589 w 547887"/>
              <a:gd name="connsiteY23" fmla="*/ 589144 h 602581"/>
              <a:gd name="connsiteX24" fmla="*/ 66545 w 547887"/>
              <a:gd name="connsiteY24" fmla="*/ 536109 h 602581"/>
              <a:gd name="connsiteX25" fmla="*/ 12017 w 547887"/>
              <a:gd name="connsiteY25" fmla="*/ 526076 h 602581"/>
              <a:gd name="connsiteX26" fmla="*/ 538 w 547887"/>
              <a:gd name="connsiteY26" fmla="*/ 514609 h 602581"/>
              <a:gd name="connsiteX27" fmla="*/ 4843 w 547887"/>
              <a:gd name="connsiteY27" fmla="*/ 498842 h 602581"/>
              <a:gd name="connsiteX28" fmla="*/ 273945 w 547887"/>
              <a:gd name="connsiteY28" fmla="*/ 94487 h 602581"/>
              <a:gd name="connsiteX29" fmla="*/ 428321 w 547887"/>
              <a:gd name="connsiteY29" fmla="*/ 249322 h 602581"/>
              <a:gd name="connsiteX30" fmla="*/ 273945 w 547887"/>
              <a:gd name="connsiteY30" fmla="*/ 404157 h 602581"/>
              <a:gd name="connsiteX31" fmla="*/ 119569 w 547887"/>
              <a:gd name="connsiteY31" fmla="*/ 249322 h 602581"/>
              <a:gd name="connsiteX32" fmla="*/ 273945 w 547887"/>
              <a:gd name="connsiteY32" fmla="*/ 94487 h 602581"/>
              <a:gd name="connsiteX33" fmla="*/ 273254 w 547887"/>
              <a:gd name="connsiteY33" fmla="*/ 68790 h 602581"/>
              <a:gd name="connsiteX34" fmla="*/ 92381 w 547887"/>
              <a:gd name="connsiteY34" fmla="*/ 249364 h 602581"/>
              <a:gd name="connsiteX35" fmla="*/ 273254 w 547887"/>
              <a:gd name="connsiteY35" fmla="*/ 431371 h 602581"/>
              <a:gd name="connsiteX36" fmla="*/ 454127 w 547887"/>
              <a:gd name="connsiteY36" fmla="*/ 249364 h 602581"/>
              <a:gd name="connsiteX37" fmla="*/ 273254 w 547887"/>
              <a:gd name="connsiteY37" fmla="*/ 68790 h 602581"/>
              <a:gd name="connsiteX38" fmla="*/ 273254 w 547887"/>
              <a:gd name="connsiteY38" fmla="*/ 0 h 602581"/>
              <a:gd name="connsiteX39" fmla="*/ 293351 w 547887"/>
              <a:gd name="connsiteY39" fmla="*/ 8599 h 602581"/>
              <a:gd name="connsiteX40" fmla="*/ 327803 w 547887"/>
              <a:gd name="connsiteY40" fmla="*/ 42994 h 602581"/>
              <a:gd name="connsiteX41" fmla="*/ 353642 w 547887"/>
              <a:gd name="connsiteY41" fmla="*/ 51592 h 602581"/>
              <a:gd name="connsiteX42" fmla="*/ 399578 w 547887"/>
              <a:gd name="connsiteY42" fmla="*/ 42994 h 602581"/>
              <a:gd name="connsiteX43" fmla="*/ 422546 w 547887"/>
              <a:gd name="connsiteY43" fmla="*/ 48726 h 602581"/>
              <a:gd name="connsiteX44" fmla="*/ 434030 w 547887"/>
              <a:gd name="connsiteY44" fmla="*/ 68790 h 602581"/>
              <a:gd name="connsiteX45" fmla="*/ 441207 w 547887"/>
              <a:gd name="connsiteY45" fmla="*/ 114650 h 602581"/>
              <a:gd name="connsiteX46" fmla="*/ 456998 w 547887"/>
              <a:gd name="connsiteY46" fmla="*/ 137580 h 602581"/>
              <a:gd name="connsiteX47" fmla="*/ 500063 w 547887"/>
              <a:gd name="connsiteY47" fmla="*/ 157644 h 602581"/>
              <a:gd name="connsiteX48" fmla="*/ 514418 w 547887"/>
              <a:gd name="connsiteY48" fmla="*/ 174841 h 602581"/>
              <a:gd name="connsiteX49" fmla="*/ 512983 w 547887"/>
              <a:gd name="connsiteY49" fmla="*/ 197771 h 602581"/>
              <a:gd name="connsiteX50" fmla="*/ 491450 w 547887"/>
              <a:gd name="connsiteY50" fmla="*/ 240765 h 602581"/>
              <a:gd name="connsiteX51" fmla="*/ 491450 w 547887"/>
              <a:gd name="connsiteY51" fmla="*/ 267994 h 602581"/>
              <a:gd name="connsiteX52" fmla="*/ 512983 w 547887"/>
              <a:gd name="connsiteY52" fmla="*/ 309555 h 602581"/>
              <a:gd name="connsiteX53" fmla="*/ 514418 w 547887"/>
              <a:gd name="connsiteY53" fmla="*/ 332485 h 602581"/>
              <a:gd name="connsiteX54" fmla="*/ 500063 w 547887"/>
              <a:gd name="connsiteY54" fmla="*/ 349683 h 602581"/>
              <a:gd name="connsiteX55" fmla="*/ 456998 w 547887"/>
              <a:gd name="connsiteY55" fmla="*/ 371180 h 602581"/>
              <a:gd name="connsiteX56" fmla="*/ 441207 w 547887"/>
              <a:gd name="connsiteY56" fmla="*/ 392676 h 602581"/>
              <a:gd name="connsiteX57" fmla="*/ 434030 w 547887"/>
              <a:gd name="connsiteY57" fmla="*/ 439970 h 602581"/>
              <a:gd name="connsiteX58" fmla="*/ 422546 w 547887"/>
              <a:gd name="connsiteY58" fmla="*/ 460034 h 602581"/>
              <a:gd name="connsiteX59" fmla="*/ 399578 w 547887"/>
              <a:gd name="connsiteY59" fmla="*/ 464333 h 602581"/>
              <a:gd name="connsiteX60" fmla="*/ 352207 w 547887"/>
              <a:gd name="connsiteY60" fmla="*/ 457168 h 602581"/>
              <a:gd name="connsiteX61" fmla="*/ 327803 w 547887"/>
              <a:gd name="connsiteY61" fmla="*/ 465766 h 602581"/>
              <a:gd name="connsiteX62" fmla="*/ 293351 w 547887"/>
              <a:gd name="connsiteY62" fmla="*/ 500161 h 602581"/>
              <a:gd name="connsiteX63" fmla="*/ 273254 w 547887"/>
              <a:gd name="connsiteY63" fmla="*/ 508760 h 602581"/>
              <a:gd name="connsiteX64" fmla="*/ 253157 w 547887"/>
              <a:gd name="connsiteY64" fmla="*/ 500161 h 602581"/>
              <a:gd name="connsiteX65" fmla="*/ 220141 w 547887"/>
              <a:gd name="connsiteY65" fmla="*/ 465766 h 602581"/>
              <a:gd name="connsiteX66" fmla="*/ 194301 w 547887"/>
              <a:gd name="connsiteY66" fmla="*/ 457168 h 602581"/>
              <a:gd name="connsiteX67" fmla="*/ 146930 w 547887"/>
              <a:gd name="connsiteY67" fmla="*/ 464333 h 602581"/>
              <a:gd name="connsiteX68" fmla="*/ 125397 w 547887"/>
              <a:gd name="connsiteY68" fmla="*/ 460034 h 602581"/>
              <a:gd name="connsiteX69" fmla="*/ 112478 w 547887"/>
              <a:gd name="connsiteY69" fmla="*/ 439970 h 602581"/>
              <a:gd name="connsiteX70" fmla="*/ 105301 w 547887"/>
              <a:gd name="connsiteY70" fmla="*/ 392676 h 602581"/>
              <a:gd name="connsiteX71" fmla="*/ 89510 w 547887"/>
              <a:gd name="connsiteY71" fmla="*/ 371180 h 602581"/>
              <a:gd name="connsiteX72" fmla="*/ 47881 w 547887"/>
              <a:gd name="connsiteY72" fmla="*/ 349683 h 602581"/>
              <a:gd name="connsiteX73" fmla="*/ 32090 w 547887"/>
              <a:gd name="connsiteY73" fmla="*/ 332485 h 602581"/>
              <a:gd name="connsiteX74" fmla="*/ 33525 w 547887"/>
              <a:gd name="connsiteY74" fmla="*/ 309555 h 602581"/>
              <a:gd name="connsiteX75" fmla="*/ 56493 w 547887"/>
              <a:gd name="connsiteY75" fmla="*/ 267994 h 602581"/>
              <a:gd name="connsiteX76" fmla="*/ 56493 w 547887"/>
              <a:gd name="connsiteY76" fmla="*/ 240765 h 602581"/>
              <a:gd name="connsiteX77" fmla="*/ 33525 w 547887"/>
              <a:gd name="connsiteY77" fmla="*/ 197771 h 602581"/>
              <a:gd name="connsiteX78" fmla="*/ 32090 w 547887"/>
              <a:gd name="connsiteY78" fmla="*/ 176274 h 602581"/>
              <a:gd name="connsiteX79" fmla="*/ 47881 w 547887"/>
              <a:gd name="connsiteY79" fmla="*/ 157644 h 602581"/>
              <a:gd name="connsiteX80" fmla="*/ 89510 w 547887"/>
              <a:gd name="connsiteY80" fmla="*/ 137580 h 602581"/>
              <a:gd name="connsiteX81" fmla="*/ 105301 w 547887"/>
              <a:gd name="connsiteY81" fmla="*/ 114650 h 602581"/>
              <a:gd name="connsiteX82" fmla="*/ 112478 w 547887"/>
              <a:gd name="connsiteY82" fmla="*/ 68790 h 602581"/>
              <a:gd name="connsiteX83" fmla="*/ 125397 w 547887"/>
              <a:gd name="connsiteY83" fmla="*/ 48726 h 602581"/>
              <a:gd name="connsiteX84" fmla="*/ 146930 w 547887"/>
              <a:gd name="connsiteY84" fmla="*/ 42994 h 602581"/>
              <a:gd name="connsiteX85" fmla="*/ 194301 w 547887"/>
              <a:gd name="connsiteY85" fmla="*/ 51592 h 602581"/>
              <a:gd name="connsiteX86" fmla="*/ 220141 w 547887"/>
              <a:gd name="connsiteY86" fmla="*/ 42994 h 602581"/>
              <a:gd name="connsiteX87" fmla="*/ 253157 w 547887"/>
              <a:gd name="connsiteY87" fmla="*/ 8599 h 602581"/>
              <a:gd name="connsiteX88" fmla="*/ 273254 w 547887"/>
              <a:gd name="connsiteY88" fmla="*/ 0 h 60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47887" h="602581">
                <a:moveTo>
                  <a:pt x="458312" y="414273"/>
                </a:moveTo>
                <a:lnTo>
                  <a:pt x="543041" y="498842"/>
                </a:lnTo>
                <a:cubicBezTo>
                  <a:pt x="547349" y="503142"/>
                  <a:pt x="548785" y="508875"/>
                  <a:pt x="547349" y="514609"/>
                </a:cubicBezTo>
                <a:cubicBezTo>
                  <a:pt x="544477" y="520342"/>
                  <a:pt x="540168" y="524642"/>
                  <a:pt x="534424" y="526076"/>
                </a:cubicBezTo>
                <a:lnTo>
                  <a:pt x="481289" y="536109"/>
                </a:lnTo>
                <a:lnTo>
                  <a:pt x="471236" y="589144"/>
                </a:lnTo>
                <a:cubicBezTo>
                  <a:pt x="469800" y="594877"/>
                  <a:pt x="465492" y="600611"/>
                  <a:pt x="459748" y="602044"/>
                </a:cubicBezTo>
                <a:cubicBezTo>
                  <a:pt x="454003" y="603477"/>
                  <a:pt x="448259" y="602044"/>
                  <a:pt x="443951" y="597744"/>
                </a:cubicBezTo>
                <a:lnTo>
                  <a:pt x="333372" y="487375"/>
                </a:lnTo>
                <a:lnTo>
                  <a:pt x="341989" y="480208"/>
                </a:lnTo>
                <a:cubicBezTo>
                  <a:pt x="343425" y="477341"/>
                  <a:pt x="344861" y="477341"/>
                  <a:pt x="347733" y="477341"/>
                </a:cubicBezTo>
                <a:lnTo>
                  <a:pt x="396560" y="484508"/>
                </a:lnTo>
                <a:cubicBezTo>
                  <a:pt x="409485" y="487375"/>
                  <a:pt x="423845" y="484508"/>
                  <a:pt x="433898" y="475908"/>
                </a:cubicBezTo>
                <a:cubicBezTo>
                  <a:pt x="445387" y="468741"/>
                  <a:pt x="452567" y="455841"/>
                  <a:pt x="454003" y="442941"/>
                </a:cubicBezTo>
                <a:close/>
                <a:moveTo>
                  <a:pt x="88068" y="414273"/>
                </a:moveTo>
                <a:lnTo>
                  <a:pt x="92373" y="442941"/>
                </a:lnTo>
                <a:cubicBezTo>
                  <a:pt x="95243" y="455841"/>
                  <a:pt x="102418" y="468741"/>
                  <a:pt x="112462" y="475908"/>
                </a:cubicBezTo>
                <a:cubicBezTo>
                  <a:pt x="123942" y="484508"/>
                  <a:pt x="136856" y="487375"/>
                  <a:pt x="149770" y="484508"/>
                </a:cubicBezTo>
                <a:lnTo>
                  <a:pt x="198558" y="477341"/>
                </a:lnTo>
                <a:cubicBezTo>
                  <a:pt x="201428" y="477341"/>
                  <a:pt x="204297" y="477341"/>
                  <a:pt x="205732" y="480208"/>
                </a:cubicBezTo>
                <a:lnTo>
                  <a:pt x="212907" y="487375"/>
                </a:lnTo>
                <a:lnTo>
                  <a:pt x="103853" y="597744"/>
                </a:lnTo>
                <a:cubicBezTo>
                  <a:pt x="99548" y="602044"/>
                  <a:pt x="92373" y="603477"/>
                  <a:pt x="86633" y="602044"/>
                </a:cubicBezTo>
                <a:cubicBezTo>
                  <a:pt x="82329" y="600611"/>
                  <a:pt x="78024" y="594877"/>
                  <a:pt x="76589" y="589144"/>
                </a:cubicBezTo>
                <a:lnTo>
                  <a:pt x="66545" y="536109"/>
                </a:lnTo>
                <a:lnTo>
                  <a:pt x="12017" y="526076"/>
                </a:lnTo>
                <a:cubicBezTo>
                  <a:pt x="6278" y="524642"/>
                  <a:pt x="1973" y="520342"/>
                  <a:pt x="538" y="514609"/>
                </a:cubicBezTo>
                <a:cubicBezTo>
                  <a:pt x="-897" y="508875"/>
                  <a:pt x="538" y="503142"/>
                  <a:pt x="4843" y="498842"/>
                </a:cubicBezTo>
                <a:close/>
                <a:moveTo>
                  <a:pt x="273945" y="94487"/>
                </a:moveTo>
                <a:cubicBezTo>
                  <a:pt x="359205" y="94487"/>
                  <a:pt x="428321" y="163809"/>
                  <a:pt x="428321" y="249322"/>
                </a:cubicBezTo>
                <a:cubicBezTo>
                  <a:pt x="428321" y="334835"/>
                  <a:pt x="359205" y="404157"/>
                  <a:pt x="273945" y="404157"/>
                </a:cubicBezTo>
                <a:cubicBezTo>
                  <a:pt x="188685" y="404157"/>
                  <a:pt x="119569" y="334835"/>
                  <a:pt x="119569" y="249322"/>
                </a:cubicBezTo>
                <a:cubicBezTo>
                  <a:pt x="119569" y="163809"/>
                  <a:pt x="188685" y="94487"/>
                  <a:pt x="273945" y="94487"/>
                </a:cubicBezTo>
                <a:close/>
                <a:moveTo>
                  <a:pt x="273254" y="68790"/>
                </a:moveTo>
                <a:cubicBezTo>
                  <a:pt x="174205" y="68790"/>
                  <a:pt x="92381" y="150478"/>
                  <a:pt x="92381" y="249364"/>
                </a:cubicBezTo>
                <a:cubicBezTo>
                  <a:pt x="92381" y="349683"/>
                  <a:pt x="174205" y="429938"/>
                  <a:pt x="273254" y="431371"/>
                </a:cubicBezTo>
                <a:cubicBezTo>
                  <a:pt x="373739" y="429938"/>
                  <a:pt x="454127" y="349683"/>
                  <a:pt x="454127" y="249364"/>
                </a:cubicBezTo>
                <a:cubicBezTo>
                  <a:pt x="454127" y="150478"/>
                  <a:pt x="373739" y="68790"/>
                  <a:pt x="273254" y="68790"/>
                </a:cubicBezTo>
                <a:close/>
                <a:moveTo>
                  <a:pt x="273254" y="0"/>
                </a:moveTo>
                <a:cubicBezTo>
                  <a:pt x="281867" y="0"/>
                  <a:pt x="289045" y="2866"/>
                  <a:pt x="293351" y="8599"/>
                </a:cubicBezTo>
                <a:lnTo>
                  <a:pt x="327803" y="42994"/>
                </a:lnTo>
                <a:cubicBezTo>
                  <a:pt x="333545" y="48726"/>
                  <a:pt x="343593" y="53025"/>
                  <a:pt x="353642" y="51592"/>
                </a:cubicBezTo>
                <a:lnTo>
                  <a:pt x="399578" y="42994"/>
                </a:lnTo>
                <a:cubicBezTo>
                  <a:pt x="408191" y="41560"/>
                  <a:pt x="415369" y="44427"/>
                  <a:pt x="422546" y="48726"/>
                </a:cubicBezTo>
                <a:cubicBezTo>
                  <a:pt x="428288" y="53025"/>
                  <a:pt x="432595" y="60191"/>
                  <a:pt x="434030" y="68790"/>
                </a:cubicBezTo>
                <a:lnTo>
                  <a:pt x="441207" y="114650"/>
                </a:lnTo>
                <a:cubicBezTo>
                  <a:pt x="442643" y="124682"/>
                  <a:pt x="448385" y="133281"/>
                  <a:pt x="456998" y="137580"/>
                </a:cubicBezTo>
                <a:lnTo>
                  <a:pt x="500063" y="157644"/>
                </a:lnTo>
                <a:cubicBezTo>
                  <a:pt x="507241" y="161943"/>
                  <a:pt x="512983" y="167676"/>
                  <a:pt x="514418" y="174841"/>
                </a:cubicBezTo>
                <a:cubicBezTo>
                  <a:pt x="517289" y="183440"/>
                  <a:pt x="517289" y="192039"/>
                  <a:pt x="512983" y="197771"/>
                </a:cubicBezTo>
                <a:lnTo>
                  <a:pt x="491450" y="240765"/>
                </a:lnTo>
                <a:cubicBezTo>
                  <a:pt x="487143" y="249364"/>
                  <a:pt x="487143" y="259396"/>
                  <a:pt x="491450" y="267994"/>
                </a:cubicBezTo>
                <a:lnTo>
                  <a:pt x="512983" y="309555"/>
                </a:lnTo>
                <a:cubicBezTo>
                  <a:pt x="515853" y="316721"/>
                  <a:pt x="517289" y="325320"/>
                  <a:pt x="514418" y="332485"/>
                </a:cubicBezTo>
                <a:cubicBezTo>
                  <a:pt x="512983" y="339651"/>
                  <a:pt x="507241" y="346816"/>
                  <a:pt x="500063" y="349683"/>
                </a:cubicBezTo>
                <a:lnTo>
                  <a:pt x="456998" y="371180"/>
                </a:lnTo>
                <a:cubicBezTo>
                  <a:pt x="448385" y="375479"/>
                  <a:pt x="442643" y="384078"/>
                  <a:pt x="441207" y="392676"/>
                </a:cubicBezTo>
                <a:lnTo>
                  <a:pt x="434030" y="439970"/>
                </a:lnTo>
                <a:cubicBezTo>
                  <a:pt x="432595" y="448569"/>
                  <a:pt x="428288" y="455735"/>
                  <a:pt x="422546" y="460034"/>
                </a:cubicBezTo>
                <a:cubicBezTo>
                  <a:pt x="415369" y="464333"/>
                  <a:pt x="408191" y="465766"/>
                  <a:pt x="399578" y="464333"/>
                </a:cubicBezTo>
                <a:lnTo>
                  <a:pt x="352207" y="457168"/>
                </a:lnTo>
                <a:cubicBezTo>
                  <a:pt x="343593" y="455735"/>
                  <a:pt x="333545" y="458601"/>
                  <a:pt x="327803" y="465766"/>
                </a:cubicBezTo>
                <a:lnTo>
                  <a:pt x="293351" y="500161"/>
                </a:lnTo>
                <a:cubicBezTo>
                  <a:pt x="289045" y="504461"/>
                  <a:pt x="281867" y="507327"/>
                  <a:pt x="273254" y="508760"/>
                </a:cubicBezTo>
                <a:cubicBezTo>
                  <a:pt x="266077" y="507327"/>
                  <a:pt x="258899" y="504461"/>
                  <a:pt x="253157" y="500161"/>
                </a:cubicBezTo>
                <a:lnTo>
                  <a:pt x="220141" y="465766"/>
                </a:lnTo>
                <a:cubicBezTo>
                  <a:pt x="212963" y="458601"/>
                  <a:pt x="202915" y="455735"/>
                  <a:pt x="194301" y="457168"/>
                </a:cubicBezTo>
                <a:lnTo>
                  <a:pt x="146930" y="464333"/>
                </a:lnTo>
                <a:cubicBezTo>
                  <a:pt x="139753" y="465766"/>
                  <a:pt x="131139" y="464333"/>
                  <a:pt x="125397" y="460034"/>
                </a:cubicBezTo>
                <a:cubicBezTo>
                  <a:pt x="118220" y="455735"/>
                  <a:pt x="113913" y="448569"/>
                  <a:pt x="112478" y="439970"/>
                </a:cubicBezTo>
                <a:lnTo>
                  <a:pt x="105301" y="392676"/>
                </a:lnTo>
                <a:cubicBezTo>
                  <a:pt x="103865" y="384078"/>
                  <a:pt x="98123" y="375479"/>
                  <a:pt x="89510" y="371180"/>
                </a:cubicBezTo>
                <a:lnTo>
                  <a:pt x="47881" y="349683"/>
                </a:lnTo>
                <a:cubicBezTo>
                  <a:pt x="40703" y="346816"/>
                  <a:pt x="34961" y="339651"/>
                  <a:pt x="32090" y="332485"/>
                </a:cubicBezTo>
                <a:cubicBezTo>
                  <a:pt x="29219" y="325320"/>
                  <a:pt x="30655" y="316721"/>
                  <a:pt x="33525" y="309555"/>
                </a:cubicBezTo>
                <a:lnTo>
                  <a:pt x="56493" y="267994"/>
                </a:lnTo>
                <a:cubicBezTo>
                  <a:pt x="60800" y="259396"/>
                  <a:pt x="60800" y="249364"/>
                  <a:pt x="56493" y="240765"/>
                </a:cubicBezTo>
                <a:lnTo>
                  <a:pt x="33525" y="197771"/>
                </a:lnTo>
                <a:cubicBezTo>
                  <a:pt x="30655" y="192039"/>
                  <a:pt x="29219" y="183440"/>
                  <a:pt x="32090" y="176274"/>
                </a:cubicBezTo>
                <a:cubicBezTo>
                  <a:pt x="34961" y="167676"/>
                  <a:pt x="40703" y="161943"/>
                  <a:pt x="47881" y="157644"/>
                </a:cubicBezTo>
                <a:lnTo>
                  <a:pt x="89510" y="137580"/>
                </a:lnTo>
                <a:cubicBezTo>
                  <a:pt x="98123" y="133281"/>
                  <a:pt x="103865" y="124682"/>
                  <a:pt x="105301" y="114650"/>
                </a:cubicBezTo>
                <a:lnTo>
                  <a:pt x="112478" y="68790"/>
                </a:lnTo>
                <a:cubicBezTo>
                  <a:pt x="113913" y="60191"/>
                  <a:pt x="118220" y="53025"/>
                  <a:pt x="125397" y="48726"/>
                </a:cubicBezTo>
                <a:cubicBezTo>
                  <a:pt x="131139" y="44427"/>
                  <a:pt x="139753" y="41560"/>
                  <a:pt x="146930" y="42994"/>
                </a:cubicBezTo>
                <a:lnTo>
                  <a:pt x="194301" y="51592"/>
                </a:lnTo>
                <a:cubicBezTo>
                  <a:pt x="202915" y="53025"/>
                  <a:pt x="212963" y="48726"/>
                  <a:pt x="220141" y="42994"/>
                </a:cubicBezTo>
                <a:lnTo>
                  <a:pt x="253157" y="8599"/>
                </a:lnTo>
                <a:cubicBezTo>
                  <a:pt x="258899" y="2866"/>
                  <a:pt x="266077" y="0"/>
                  <a:pt x="273254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54" name="server_30454"/>
          <p:cNvSpPr>
            <a:spLocks noChangeAspect="1"/>
          </p:cNvSpPr>
          <p:nvPr/>
        </p:nvSpPr>
        <p:spPr bwMode="auto">
          <a:xfrm>
            <a:off x="9259570" y="5892165"/>
            <a:ext cx="590550" cy="549910"/>
          </a:xfrm>
          <a:custGeom>
            <a:avLst/>
            <a:gdLst>
              <a:gd name="connsiteX0" fmla="*/ 261052 w 607639"/>
              <a:gd name="connsiteY0" fmla="*/ 444915 h 566217"/>
              <a:gd name="connsiteX1" fmla="*/ 245922 w 607639"/>
              <a:gd name="connsiteY1" fmla="*/ 505522 h 566217"/>
              <a:gd name="connsiteX2" fmla="*/ 361717 w 607639"/>
              <a:gd name="connsiteY2" fmla="*/ 505522 h 566217"/>
              <a:gd name="connsiteX3" fmla="*/ 346498 w 607639"/>
              <a:gd name="connsiteY3" fmla="*/ 444915 h 566217"/>
              <a:gd name="connsiteX4" fmla="*/ 0 w 607639"/>
              <a:gd name="connsiteY4" fmla="*/ 364047 h 566217"/>
              <a:gd name="connsiteX5" fmla="*/ 607639 w 607639"/>
              <a:gd name="connsiteY5" fmla="*/ 364047 h 566217"/>
              <a:gd name="connsiteX6" fmla="*/ 607639 w 607639"/>
              <a:gd name="connsiteY6" fmla="*/ 399416 h 566217"/>
              <a:gd name="connsiteX7" fmla="*/ 562068 w 607639"/>
              <a:gd name="connsiteY7" fmla="*/ 444915 h 566217"/>
              <a:gd name="connsiteX8" fmla="*/ 367414 w 607639"/>
              <a:gd name="connsiteY8" fmla="*/ 444915 h 566217"/>
              <a:gd name="connsiteX9" fmla="*/ 382634 w 607639"/>
              <a:gd name="connsiteY9" fmla="*/ 505522 h 566217"/>
              <a:gd name="connsiteX10" fmla="*/ 384859 w 607639"/>
              <a:gd name="connsiteY10" fmla="*/ 505522 h 566217"/>
              <a:gd name="connsiteX11" fmla="*/ 435414 w 607639"/>
              <a:gd name="connsiteY11" fmla="*/ 556086 h 566217"/>
              <a:gd name="connsiteX12" fmla="*/ 425356 w 607639"/>
              <a:gd name="connsiteY12" fmla="*/ 566217 h 566217"/>
              <a:gd name="connsiteX13" fmla="*/ 182283 w 607639"/>
              <a:gd name="connsiteY13" fmla="*/ 566217 h 566217"/>
              <a:gd name="connsiteX14" fmla="*/ 172136 w 607639"/>
              <a:gd name="connsiteY14" fmla="*/ 556086 h 566217"/>
              <a:gd name="connsiteX15" fmla="*/ 222780 w 607639"/>
              <a:gd name="connsiteY15" fmla="*/ 505522 h 566217"/>
              <a:gd name="connsiteX16" fmla="*/ 225005 w 607639"/>
              <a:gd name="connsiteY16" fmla="*/ 505522 h 566217"/>
              <a:gd name="connsiteX17" fmla="*/ 240225 w 607639"/>
              <a:gd name="connsiteY17" fmla="*/ 444915 h 566217"/>
              <a:gd name="connsiteX18" fmla="*/ 45571 w 607639"/>
              <a:gd name="connsiteY18" fmla="*/ 444915 h 566217"/>
              <a:gd name="connsiteX19" fmla="*/ 0 w 607639"/>
              <a:gd name="connsiteY19" fmla="*/ 399416 h 566217"/>
              <a:gd name="connsiteX20" fmla="*/ 101288 w 607639"/>
              <a:gd name="connsiteY20" fmla="*/ 283089 h 566217"/>
              <a:gd name="connsiteX21" fmla="*/ 91141 w 607639"/>
              <a:gd name="connsiteY21" fmla="*/ 293221 h 566217"/>
              <a:gd name="connsiteX22" fmla="*/ 101288 w 607639"/>
              <a:gd name="connsiteY22" fmla="*/ 303354 h 566217"/>
              <a:gd name="connsiteX23" fmla="*/ 141785 w 607639"/>
              <a:gd name="connsiteY23" fmla="*/ 303354 h 566217"/>
              <a:gd name="connsiteX24" fmla="*/ 151932 w 607639"/>
              <a:gd name="connsiteY24" fmla="*/ 293221 h 566217"/>
              <a:gd name="connsiteX25" fmla="*/ 141785 w 607639"/>
              <a:gd name="connsiteY25" fmla="*/ 283089 h 566217"/>
              <a:gd name="connsiteX26" fmla="*/ 101288 w 607639"/>
              <a:gd name="connsiteY26" fmla="*/ 242647 h 566217"/>
              <a:gd name="connsiteX27" fmla="*/ 91141 w 607639"/>
              <a:gd name="connsiteY27" fmla="*/ 252780 h 566217"/>
              <a:gd name="connsiteX28" fmla="*/ 101288 w 607639"/>
              <a:gd name="connsiteY28" fmla="*/ 262912 h 566217"/>
              <a:gd name="connsiteX29" fmla="*/ 121492 w 607639"/>
              <a:gd name="connsiteY29" fmla="*/ 262912 h 566217"/>
              <a:gd name="connsiteX30" fmla="*/ 131639 w 607639"/>
              <a:gd name="connsiteY30" fmla="*/ 252780 h 566217"/>
              <a:gd name="connsiteX31" fmla="*/ 121492 w 607639"/>
              <a:gd name="connsiteY31" fmla="*/ 242647 h 566217"/>
              <a:gd name="connsiteX32" fmla="*/ 101288 w 607639"/>
              <a:gd name="connsiteY32" fmla="*/ 202206 h 566217"/>
              <a:gd name="connsiteX33" fmla="*/ 91141 w 607639"/>
              <a:gd name="connsiteY33" fmla="*/ 212339 h 566217"/>
              <a:gd name="connsiteX34" fmla="*/ 101288 w 607639"/>
              <a:gd name="connsiteY34" fmla="*/ 222471 h 566217"/>
              <a:gd name="connsiteX35" fmla="*/ 141785 w 607639"/>
              <a:gd name="connsiteY35" fmla="*/ 222471 h 566217"/>
              <a:gd name="connsiteX36" fmla="*/ 151932 w 607639"/>
              <a:gd name="connsiteY36" fmla="*/ 212339 h 566217"/>
              <a:gd name="connsiteX37" fmla="*/ 141785 w 607639"/>
              <a:gd name="connsiteY37" fmla="*/ 202206 h 566217"/>
              <a:gd name="connsiteX38" fmla="*/ 101288 w 607639"/>
              <a:gd name="connsiteY38" fmla="*/ 161765 h 566217"/>
              <a:gd name="connsiteX39" fmla="*/ 91141 w 607639"/>
              <a:gd name="connsiteY39" fmla="*/ 171897 h 566217"/>
              <a:gd name="connsiteX40" fmla="*/ 101288 w 607639"/>
              <a:gd name="connsiteY40" fmla="*/ 182030 h 566217"/>
              <a:gd name="connsiteX41" fmla="*/ 121492 w 607639"/>
              <a:gd name="connsiteY41" fmla="*/ 182030 h 566217"/>
              <a:gd name="connsiteX42" fmla="*/ 131639 w 607639"/>
              <a:gd name="connsiteY42" fmla="*/ 171897 h 566217"/>
              <a:gd name="connsiteX43" fmla="*/ 121492 w 607639"/>
              <a:gd name="connsiteY43" fmla="*/ 161765 h 566217"/>
              <a:gd name="connsiteX44" fmla="*/ 101288 w 607639"/>
              <a:gd name="connsiteY44" fmla="*/ 121324 h 566217"/>
              <a:gd name="connsiteX45" fmla="*/ 91141 w 607639"/>
              <a:gd name="connsiteY45" fmla="*/ 131456 h 566217"/>
              <a:gd name="connsiteX46" fmla="*/ 101288 w 607639"/>
              <a:gd name="connsiteY46" fmla="*/ 141500 h 566217"/>
              <a:gd name="connsiteX47" fmla="*/ 141785 w 607639"/>
              <a:gd name="connsiteY47" fmla="*/ 141500 h 566217"/>
              <a:gd name="connsiteX48" fmla="*/ 151932 w 607639"/>
              <a:gd name="connsiteY48" fmla="*/ 131456 h 566217"/>
              <a:gd name="connsiteX49" fmla="*/ 141785 w 607639"/>
              <a:gd name="connsiteY49" fmla="*/ 121324 h 566217"/>
              <a:gd name="connsiteX50" fmla="*/ 476000 w 607639"/>
              <a:gd name="connsiteY50" fmla="*/ 101059 h 566217"/>
              <a:gd name="connsiteX51" fmla="*/ 465854 w 607639"/>
              <a:gd name="connsiteY51" fmla="*/ 111191 h 566217"/>
              <a:gd name="connsiteX52" fmla="*/ 476000 w 607639"/>
              <a:gd name="connsiteY52" fmla="*/ 121324 h 566217"/>
              <a:gd name="connsiteX53" fmla="*/ 522372 w 607639"/>
              <a:gd name="connsiteY53" fmla="*/ 121324 h 566217"/>
              <a:gd name="connsiteX54" fmla="*/ 401058 w 607639"/>
              <a:gd name="connsiteY54" fmla="*/ 242559 h 566217"/>
              <a:gd name="connsiteX55" fmla="*/ 317037 w 607639"/>
              <a:gd name="connsiteY55" fmla="*/ 158654 h 566217"/>
              <a:gd name="connsiteX56" fmla="*/ 316859 w 607639"/>
              <a:gd name="connsiteY56" fmla="*/ 158565 h 566217"/>
              <a:gd name="connsiteX57" fmla="*/ 316770 w 607639"/>
              <a:gd name="connsiteY57" fmla="*/ 158387 h 566217"/>
              <a:gd name="connsiteX58" fmla="*/ 315168 w 607639"/>
              <a:gd name="connsiteY58" fmla="*/ 157410 h 566217"/>
              <a:gd name="connsiteX59" fmla="*/ 313477 w 607639"/>
              <a:gd name="connsiteY59" fmla="*/ 156432 h 566217"/>
              <a:gd name="connsiteX60" fmla="*/ 311607 w 607639"/>
              <a:gd name="connsiteY60" fmla="*/ 155988 h 566217"/>
              <a:gd name="connsiteX61" fmla="*/ 309649 w 607639"/>
              <a:gd name="connsiteY61" fmla="*/ 155721 h 566217"/>
              <a:gd name="connsiteX62" fmla="*/ 307869 w 607639"/>
              <a:gd name="connsiteY62" fmla="*/ 156076 h 566217"/>
              <a:gd name="connsiteX63" fmla="*/ 305911 w 607639"/>
              <a:gd name="connsiteY63" fmla="*/ 156521 h 566217"/>
              <a:gd name="connsiteX64" fmla="*/ 304220 w 607639"/>
              <a:gd name="connsiteY64" fmla="*/ 157676 h 566217"/>
              <a:gd name="connsiteX65" fmla="*/ 302707 w 607639"/>
              <a:gd name="connsiteY65" fmla="*/ 158654 h 566217"/>
              <a:gd name="connsiteX66" fmla="*/ 302618 w 607639"/>
              <a:gd name="connsiteY66" fmla="*/ 158832 h 566217"/>
              <a:gd name="connsiteX67" fmla="*/ 302440 w 607639"/>
              <a:gd name="connsiteY67" fmla="*/ 158921 h 566217"/>
              <a:gd name="connsiteX68" fmla="*/ 184953 w 607639"/>
              <a:gd name="connsiteY68" fmla="*/ 286377 h 566217"/>
              <a:gd name="connsiteX69" fmla="*/ 185576 w 607639"/>
              <a:gd name="connsiteY69" fmla="*/ 300687 h 566217"/>
              <a:gd name="connsiteX70" fmla="*/ 192429 w 607639"/>
              <a:gd name="connsiteY70" fmla="*/ 303354 h 566217"/>
              <a:gd name="connsiteX71" fmla="*/ 199906 w 607639"/>
              <a:gd name="connsiteY71" fmla="*/ 300065 h 566217"/>
              <a:gd name="connsiteX72" fmla="*/ 310183 w 607639"/>
              <a:gd name="connsiteY72" fmla="*/ 180430 h 566217"/>
              <a:gd name="connsiteX73" fmla="*/ 393848 w 607639"/>
              <a:gd name="connsiteY73" fmla="*/ 263979 h 566217"/>
              <a:gd name="connsiteX74" fmla="*/ 401058 w 607639"/>
              <a:gd name="connsiteY74" fmla="*/ 266912 h 566217"/>
              <a:gd name="connsiteX75" fmla="*/ 408178 w 607639"/>
              <a:gd name="connsiteY75" fmla="*/ 263979 h 566217"/>
              <a:gd name="connsiteX76" fmla="*/ 536702 w 607639"/>
              <a:gd name="connsiteY76" fmla="*/ 135634 h 566217"/>
              <a:gd name="connsiteX77" fmla="*/ 536702 w 607639"/>
              <a:gd name="connsiteY77" fmla="*/ 182030 h 566217"/>
              <a:gd name="connsiteX78" fmla="*/ 546848 w 607639"/>
              <a:gd name="connsiteY78" fmla="*/ 192074 h 566217"/>
              <a:gd name="connsiteX79" fmla="*/ 556995 w 607639"/>
              <a:gd name="connsiteY79" fmla="*/ 182030 h 566217"/>
              <a:gd name="connsiteX80" fmla="*/ 556995 w 607639"/>
              <a:gd name="connsiteY80" fmla="*/ 111191 h 566217"/>
              <a:gd name="connsiteX81" fmla="*/ 556194 w 607639"/>
              <a:gd name="connsiteY81" fmla="*/ 107369 h 566217"/>
              <a:gd name="connsiteX82" fmla="*/ 550676 w 607639"/>
              <a:gd name="connsiteY82" fmla="*/ 101859 h 566217"/>
              <a:gd name="connsiteX83" fmla="*/ 546848 w 607639"/>
              <a:gd name="connsiteY83" fmla="*/ 101059 h 566217"/>
              <a:gd name="connsiteX84" fmla="*/ 101288 w 607639"/>
              <a:gd name="connsiteY84" fmla="*/ 80882 h 566217"/>
              <a:gd name="connsiteX85" fmla="*/ 91141 w 607639"/>
              <a:gd name="connsiteY85" fmla="*/ 91015 h 566217"/>
              <a:gd name="connsiteX86" fmla="*/ 101288 w 607639"/>
              <a:gd name="connsiteY86" fmla="*/ 101059 h 566217"/>
              <a:gd name="connsiteX87" fmla="*/ 121492 w 607639"/>
              <a:gd name="connsiteY87" fmla="*/ 101059 h 566217"/>
              <a:gd name="connsiteX88" fmla="*/ 131639 w 607639"/>
              <a:gd name="connsiteY88" fmla="*/ 91015 h 566217"/>
              <a:gd name="connsiteX89" fmla="*/ 121492 w 607639"/>
              <a:gd name="connsiteY89" fmla="*/ 80882 h 566217"/>
              <a:gd name="connsiteX90" fmla="*/ 60791 w 607639"/>
              <a:gd name="connsiteY90" fmla="*/ 70750 h 566217"/>
              <a:gd name="connsiteX91" fmla="*/ 50644 w 607639"/>
              <a:gd name="connsiteY91" fmla="*/ 80882 h 566217"/>
              <a:gd name="connsiteX92" fmla="*/ 50644 w 607639"/>
              <a:gd name="connsiteY92" fmla="*/ 303354 h 566217"/>
              <a:gd name="connsiteX93" fmla="*/ 60791 w 607639"/>
              <a:gd name="connsiteY93" fmla="*/ 313486 h 566217"/>
              <a:gd name="connsiteX94" fmla="*/ 70848 w 607639"/>
              <a:gd name="connsiteY94" fmla="*/ 303354 h 566217"/>
              <a:gd name="connsiteX95" fmla="*/ 70848 w 607639"/>
              <a:gd name="connsiteY95" fmla="*/ 80882 h 566217"/>
              <a:gd name="connsiteX96" fmla="*/ 60791 w 607639"/>
              <a:gd name="connsiteY96" fmla="*/ 70750 h 566217"/>
              <a:gd name="connsiteX97" fmla="*/ 45571 w 607639"/>
              <a:gd name="connsiteY97" fmla="*/ 0 h 566217"/>
              <a:gd name="connsiteX98" fmla="*/ 562068 w 607639"/>
              <a:gd name="connsiteY98" fmla="*/ 0 h 566217"/>
              <a:gd name="connsiteX99" fmla="*/ 607639 w 607639"/>
              <a:gd name="connsiteY99" fmla="*/ 45507 h 566217"/>
              <a:gd name="connsiteX100" fmla="*/ 607639 w 607639"/>
              <a:gd name="connsiteY100" fmla="*/ 343795 h 566217"/>
              <a:gd name="connsiteX101" fmla="*/ 0 w 607639"/>
              <a:gd name="connsiteY101" fmla="*/ 343795 h 566217"/>
              <a:gd name="connsiteX102" fmla="*/ 0 w 607639"/>
              <a:gd name="connsiteY102" fmla="*/ 45507 h 566217"/>
              <a:gd name="connsiteX103" fmla="*/ 45571 w 607639"/>
              <a:gd name="connsiteY103" fmla="*/ 0 h 5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566217">
                <a:moveTo>
                  <a:pt x="261052" y="444915"/>
                </a:moveTo>
                <a:lnTo>
                  <a:pt x="245922" y="505522"/>
                </a:lnTo>
                <a:lnTo>
                  <a:pt x="361717" y="505522"/>
                </a:lnTo>
                <a:lnTo>
                  <a:pt x="346498" y="444915"/>
                </a:lnTo>
                <a:close/>
                <a:moveTo>
                  <a:pt x="0" y="364047"/>
                </a:moveTo>
                <a:lnTo>
                  <a:pt x="607639" y="364047"/>
                </a:lnTo>
                <a:lnTo>
                  <a:pt x="607639" y="399416"/>
                </a:lnTo>
                <a:cubicBezTo>
                  <a:pt x="607639" y="424476"/>
                  <a:pt x="587168" y="444915"/>
                  <a:pt x="562068" y="444915"/>
                </a:cubicBezTo>
                <a:lnTo>
                  <a:pt x="367414" y="444915"/>
                </a:lnTo>
                <a:lnTo>
                  <a:pt x="382634" y="505522"/>
                </a:lnTo>
                <a:lnTo>
                  <a:pt x="384859" y="505522"/>
                </a:lnTo>
                <a:cubicBezTo>
                  <a:pt x="412717" y="505522"/>
                  <a:pt x="435414" y="528271"/>
                  <a:pt x="435414" y="556086"/>
                </a:cubicBezTo>
                <a:cubicBezTo>
                  <a:pt x="435414" y="561685"/>
                  <a:pt x="430875" y="566217"/>
                  <a:pt x="425356" y="566217"/>
                </a:cubicBezTo>
                <a:lnTo>
                  <a:pt x="182283" y="566217"/>
                </a:lnTo>
                <a:cubicBezTo>
                  <a:pt x="176675" y="566217"/>
                  <a:pt x="172136" y="561685"/>
                  <a:pt x="172136" y="556086"/>
                </a:cubicBezTo>
                <a:cubicBezTo>
                  <a:pt x="172136" y="528271"/>
                  <a:pt x="194833" y="505522"/>
                  <a:pt x="222780" y="505522"/>
                </a:cubicBezTo>
                <a:lnTo>
                  <a:pt x="225005" y="505522"/>
                </a:lnTo>
                <a:lnTo>
                  <a:pt x="240225" y="444915"/>
                </a:lnTo>
                <a:lnTo>
                  <a:pt x="45571" y="444915"/>
                </a:lnTo>
                <a:cubicBezTo>
                  <a:pt x="20471" y="444915"/>
                  <a:pt x="0" y="424476"/>
                  <a:pt x="0" y="399416"/>
                </a:cubicBezTo>
                <a:close/>
                <a:moveTo>
                  <a:pt x="101288" y="283089"/>
                </a:moveTo>
                <a:cubicBezTo>
                  <a:pt x="95681" y="283089"/>
                  <a:pt x="91141" y="287622"/>
                  <a:pt x="91141" y="293221"/>
                </a:cubicBezTo>
                <a:cubicBezTo>
                  <a:pt x="91141" y="298821"/>
                  <a:pt x="95681" y="303354"/>
                  <a:pt x="101288" y="303354"/>
                </a:cubicBezTo>
                <a:lnTo>
                  <a:pt x="141785" y="303354"/>
                </a:lnTo>
                <a:cubicBezTo>
                  <a:pt x="147393" y="303354"/>
                  <a:pt x="151932" y="298821"/>
                  <a:pt x="151932" y="293221"/>
                </a:cubicBezTo>
                <a:cubicBezTo>
                  <a:pt x="151932" y="287622"/>
                  <a:pt x="147393" y="283089"/>
                  <a:pt x="141785" y="283089"/>
                </a:cubicBezTo>
                <a:close/>
                <a:moveTo>
                  <a:pt x="101288" y="242647"/>
                </a:moveTo>
                <a:cubicBezTo>
                  <a:pt x="95681" y="242647"/>
                  <a:pt x="91141" y="247180"/>
                  <a:pt x="91141" y="252780"/>
                </a:cubicBezTo>
                <a:cubicBezTo>
                  <a:pt x="91141" y="258379"/>
                  <a:pt x="95681" y="262912"/>
                  <a:pt x="101288" y="262912"/>
                </a:cubicBezTo>
                <a:lnTo>
                  <a:pt x="121492" y="262912"/>
                </a:lnTo>
                <a:cubicBezTo>
                  <a:pt x="127100" y="262912"/>
                  <a:pt x="131639" y="258379"/>
                  <a:pt x="131639" y="252780"/>
                </a:cubicBezTo>
                <a:cubicBezTo>
                  <a:pt x="131639" y="247180"/>
                  <a:pt x="127100" y="242647"/>
                  <a:pt x="121492" y="242647"/>
                </a:cubicBezTo>
                <a:close/>
                <a:moveTo>
                  <a:pt x="101288" y="202206"/>
                </a:moveTo>
                <a:cubicBezTo>
                  <a:pt x="95681" y="202206"/>
                  <a:pt x="91141" y="206739"/>
                  <a:pt x="91141" y="212339"/>
                </a:cubicBezTo>
                <a:cubicBezTo>
                  <a:pt x="91141" y="217938"/>
                  <a:pt x="95681" y="222471"/>
                  <a:pt x="101288" y="222471"/>
                </a:cubicBezTo>
                <a:lnTo>
                  <a:pt x="141785" y="222471"/>
                </a:lnTo>
                <a:cubicBezTo>
                  <a:pt x="147393" y="222471"/>
                  <a:pt x="151932" y="217938"/>
                  <a:pt x="151932" y="212339"/>
                </a:cubicBezTo>
                <a:cubicBezTo>
                  <a:pt x="151932" y="206739"/>
                  <a:pt x="147393" y="202206"/>
                  <a:pt x="141785" y="202206"/>
                </a:cubicBezTo>
                <a:close/>
                <a:moveTo>
                  <a:pt x="101288" y="161765"/>
                </a:moveTo>
                <a:cubicBezTo>
                  <a:pt x="95681" y="161765"/>
                  <a:pt x="91141" y="166298"/>
                  <a:pt x="91141" y="171897"/>
                </a:cubicBezTo>
                <a:cubicBezTo>
                  <a:pt x="91141" y="177497"/>
                  <a:pt x="95681" y="182030"/>
                  <a:pt x="101288" y="182030"/>
                </a:cubicBezTo>
                <a:lnTo>
                  <a:pt x="121492" y="182030"/>
                </a:lnTo>
                <a:cubicBezTo>
                  <a:pt x="127100" y="182030"/>
                  <a:pt x="131639" y="177497"/>
                  <a:pt x="131639" y="171897"/>
                </a:cubicBezTo>
                <a:cubicBezTo>
                  <a:pt x="131639" y="166298"/>
                  <a:pt x="127100" y="161765"/>
                  <a:pt x="121492" y="161765"/>
                </a:cubicBezTo>
                <a:close/>
                <a:moveTo>
                  <a:pt x="101288" y="121324"/>
                </a:moveTo>
                <a:cubicBezTo>
                  <a:pt x="95681" y="121324"/>
                  <a:pt x="91141" y="125857"/>
                  <a:pt x="91141" y="131456"/>
                </a:cubicBezTo>
                <a:cubicBezTo>
                  <a:pt x="91141" y="136967"/>
                  <a:pt x="95681" y="141500"/>
                  <a:pt x="101288" y="141500"/>
                </a:cubicBezTo>
                <a:lnTo>
                  <a:pt x="141785" y="141500"/>
                </a:lnTo>
                <a:cubicBezTo>
                  <a:pt x="147393" y="141500"/>
                  <a:pt x="151932" y="136967"/>
                  <a:pt x="151932" y="131456"/>
                </a:cubicBezTo>
                <a:cubicBezTo>
                  <a:pt x="151932" y="125857"/>
                  <a:pt x="147393" y="121324"/>
                  <a:pt x="141785" y="121324"/>
                </a:cubicBezTo>
                <a:close/>
                <a:moveTo>
                  <a:pt x="476000" y="101059"/>
                </a:moveTo>
                <a:cubicBezTo>
                  <a:pt x="470393" y="101059"/>
                  <a:pt x="465854" y="105592"/>
                  <a:pt x="465854" y="111191"/>
                </a:cubicBezTo>
                <a:cubicBezTo>
                  <a:pt x="465854" y="116791"/>
                  <a:pt x="470393" y="121324"/>
                  <a:pt x="476000" y="121324"/>
                </a:cubicBezTo>
                <a:lnTo>
                  <a:pt x="522372" y="121324"/>
                </a:lnTo>
                <a:lnTo>
                  <a:pt x="401058" y="242559"/>
                </a:lnTo>
                <a:lnTo>
                  <a:pt x="317037" y="158654"/>
                </a:lnTo>
                <a:cubicBezTo>
                  <a:pt x="316948" y="158565"/>
                  <a:pt x="316948" y="158565"/>
                  <a:pt x="316859" y="158565"/>
                </a:cubicBezTo>
                <a:cubicBezTo>
                  <a:pt x="316859" y="158476"/>
                  <a:pt x="316770" y="158387"/>
                  <a:pt x="316770" y="158387"/>
                </a:cubicBezTo>
                <a:cubicBezTo>
                  <a:pt x="316236" y="157943"/>
                  <a:pt x="315702" y="157765"/>
                  <a:pt x="315168" y="157410"/>
                </a:cubicBezTo>
                <a:cubicBezTo>
                  <a:pt x="314634" y="157054"/>
                  <a:pt x="314100" y="156610"/>
                  <a:pt x="313477" y="156432"/>
                </a:cubicBezTo>
                <a:cubicBezTo>
                  <a:pt x="312854" y="156165"/>
                  <a:pt x="312231" y="156165"/>
                  <a:pt x="311607" y="155988"/>
                </a:cubicBezTo>
                <a:cubicBezTo>
                  <a:pt x="310984" y="155899"/>
                  <a:pt x="310361" y="155721"/>
                  <a:pt x="309649" y="155721"/>
                </a:cubicBezTo>
                <a:cubicBezTo>
                  <a:pt x="309026" y="155721"/>
                  <a:pt x="308403" y="155988"/>
                  <a:pt x="307869" y="156076"/>
                </a:cubicBezTo>
                <a:cubicBezTo>
                  <a:pt x="307157" y="156254"/>
                  <a:pt x="306534" y="156254"/>
                  <a:pt x="305911" y="156521"/>
                </a:cubicBezTo>
                <a:cubicBezTo>
                  <a:pt x="305288" y="156788"/>
                  <a:pt x="304754" y="157321"/>
                  <a:pt x="304220" y="157676"/>
                </a:cubicBezTo>
                <a:cubicBezTo>
                  <a:pt x="303686" y="158032"/>
                  <a:pt x="303152" y="158210"/>
                  <a:pt x="302707" y="158654"/>
                </a:cubicBezTo>
                <a:cubicBezTo>
                  <a:pt x="302707" y="158743"/>
                  <a:pt x="302618" y="158743"/>
                  <a:pt x="302618" y="158832"/>
                </a:cubicBezTo>
                <a:cubicBezTo>
                  <a:pt x="302529" y="158921"/>
                  <a:pt x="302440" y="158921"/>
                  <a:pt x="302440" y="158921"/>
                </a:cubicBezTo>
                <a:lnTo>
                  <a:pt x="184953" y="286377"/>
                </a:lnTo>
                <a:cubicBezTo>
                  <a:pt x="181126" y="290466"/>
                  <a:pt x="181482" y="296865"/>
                  <a:pt x="185576" y="300687"/>
                </a:cubicBezTo>
                <a:cubicBezTo>
                  <a:pt x="187534" y="302465"/>
                  <a:pt x="189937" y="303354"/>
                  <a:pt x="192429" y="303354"/>
                </a:cubicBezTo>
                <a:cubicBezTo>
                  <a:pt x="195100" y="303354"/>
                  <a:pt x="197859" y="302287"/>
                  <a:pt x="199906" y="300065"/>
                </a:cubicBezTo>
                <a:lnTo>
                  <a:pt x="310183" y="180430"/>
                </a:lnTo>
                <a:lnTo>
                  <a:pt x="393848" y="263979"/>
                </a:lnTo>
                <a:cubicBezTo>
                  <a:pt x="395806" y="265934"/>
                  <a:pt x="398388" y="266912"/>
                  <a:pt x="401058" y="266912"/>
                </a:cubicBezTo>
                <a:cubicBezTo>
                  <a:pt x="403639" y="266912"/>
                  <a:pt x="406220" y="265934"/>
                  <a:pt x="408178" y="263979"/>
                </a:cubicBezTo>
                <a:lnTo>
                  <a:pt x="536702" y="135634"/>
                </a:lnTo>
                <a:lnTo>
                  <a:pt x="536702" y="182030"/>
                </a:lnTo>
                <a:cubicBezTo>
                  <a:pt x="536702" y="187541"/>
                  <a:pt x="541241" y="192074"/>
                  <a:pt x="546848" y="192074"/>
                </a:cubicBezTo>
                <a:cubicBezTo>
                  <a:pt x="552456" y="192074"/>
                  <a:pt x="556995" y="187541"/>
                  <a:pt x="556995" y="182030"/>
                </a:cubicBezTo>
                <a:lnTo>
                  <a:pt x="556995" y="111191"/>
                </a:lnTo>
                <a:cubicBezTo>
                  <a:pt x="556995" y="109858"/>
                  <a:pt x="556728" y="108614"/>
                  <a:pt x="556194" y="107369"/>
                </a:cubicBezTo>
                <a:cubicBezTo>
                  <a:pt x="555126" y="104881"/>
                  <a:pt x="553168" y="102925"/>
                  <a:pt x="550676" y="101859"/>
                </a:cubicBezTo>
                <a:cubicBezTo>
                  <a:pt x="549519" y="101325"/>
                  <a:pt x="548184" y="101059"/>
                  <a:pt x="546848" y="101059"/>
                </a:cubicBezTo>
                <a:close/>
                <a:moveTo>
                  <a:pt x="101288" y="80882"/>
                </a:moveTo>
                <a:cubicBezTo>
                  <a:pt x="95681" y="80882"/>
                  <a:pt x="91141" y="85415"/>
                  <a:pt x="91141" y="91015"/>
                </a:cubicBezTo>
                <a:cubicBezTo>
                  <a:pt x="91141" y="96526"/>
                  <a:pt x="95681" y="101059"/>
                  <a:pt x="101288" y="101059"/>
                </a:cubicBezTo>
                <a:lnTo>
                  <a:pt x="121492" y="101059"/>
                </a:lnTo>
                <a:cubicBezTo>
                  <a:pt x="127100" y="101059"/>
                  <a:pt x="131639" y="96526"/>
                  <a:pt x="131639" y="91015"/>
                </a:cubicBezTo>
                <a:cubicBezTo>
                  <a:pt x="131639" y="85415"/>
                  <a:pt x="127100" y="80882"/>
                  <a:pt x="121492" y="80882"/>
                </a:cubicBezTo>
                <a:close/>
                <a:moveTo>
                  <a:pt x="60791" y="70750"/>
                </a:moveTo>
                <a:cubicBezTo>
                  <a:pt x="55183" y="70750"/>
                  <a:pt x="50644" y="75283"/>
                  <a:pt x="50644" y="80882"/>
                </a:cubicBezTo>
                <a:lnTo>
                  <a:pt x="50644" y="303354"/>
                </a:lnTo>
                <a:cubicBezTo>
                  <a:pt x="50644" y="308953"/>
                  <a:pt x="55183" y="313486"/>
                  <a:pt x="60791" y="313486"/>
                </a:cubicBezTo>
                <a:cubicBezTo>
                  <a:pt x="66309" y="313486"/>
                  <a:pt x="70848" y="308953"/>
                  <a:pt x="70848" y="303354"/>
                </a:cubicBezTo>
                <a:lnTo>
                  <a:pt x="70848" y="80882"/>
                </a:lnTo>
                <a:cubicBezTo>
                  <a:pt x="70848" y="75283"/>
                  <a:pt x="66309" y="70750"/>
                  <a:pt x="60791" y="70750"/>
                </a:cubicBezTo>
                <a:close/>
                <a:moveTo>
                  <a:pt x="45571" y="0"/>
                </a:moveTo>
                <a:lnTo>
                  <a:pt x="562068" y="0"/>
                </a:lnTo>
                <a:cubicBezTo>
                  <a:pt x="587168" y="0"/>
                  <a:pt x="607639" y="20354"/>
                  <a:pt x="607639" y="45507"/>
                </a:cubicBezTo>
                <a:lnTo>
                  <a:pt x="607639" y="343795"/>
                </a:lnTo>
                <a:lnTo>
                  <a:pt x="0" y="343795"/>
                </a:lnTo>
                <a:lnTo>
                  <a:pt x="0" y="45507"/>
                </a:lnTo>
                <a:cubicBezTo>
                  <a:pt x="0" y="20354"/>
                  <a:pt x="20471" y="0"/>
                  <a:pt x="45571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4130" y="4478655"/>
            <a:ext cx="706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罗怡芳、彭舒华、李雨诺、苏日耶、苏桐渤、梁怡爽、黄柯、汪东杰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390" y="28511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网络拓扑结构图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70" y="1468755"/>
            <a:ext cx="8658225" cy="4056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6008448" y="1623523"/>
            <a:ext cx="4716780" cy="4304665"/>
            <a:chOff x="6618067" y="3309269"/>
            <a:chExt cx="3527727" cy="4304665"/>
          </a:xfrm>
        </p:grpSpPr>
        <p:sp>
          <p:nvSpPr>
            <p:cNvPr id="25" name="ïṡlïďê"/>
            <p:cNvSpPr txBox="1"/>
            <p:nvPr/>
          </p:nvSpPr>
          <p:spPr>
            <a:xfrm>
              <a:off x="7258264" y="3309269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火车票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618067" y="4292884"/>
              <a:ext cx="352772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</a:t>
              </a:r>
              <a:r>
                <a:rPr sz="2400" dirty="0">
                  <a:cs typeface="+mn-ea"/>
                  <a:sym typeface="+mn-lt"/>
                </a:rPr>
                <a:t>是乘客乘坐火车必须的票据，目前分为纸质票和电子票。火车票上包含有车次、订单号、车厢号、起止时间、座位号、座位类型等信息。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65495" y="1449735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5830649" y="1494618"/>
            <a:ext cx="5464810" cy="3945255"/>
            <a:chOff x="6485089" y="3180364"/>
            <a:chExt cx="4087187" cy="3945255"/>
          </a:xfrm>
        </p:grpSpPr>
        <p:sp>
          <p:nvSpPr>
            <p:cNvPr id="25" name="ïṡlïďê"/>
            <p:cNvSpPr txBox="1"/>
            <p:nvPr/>
          </p:nvSpPr>
          <p:spPr>
            <a:xfrm>
              <a:off x="7206022" y="3180364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车次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485089" y="3804569"/>
              <a:ext cx="408718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</a:t>
              </a:r>
              <a:r>
                <a:rPr sz="2000" dirty="0" err="1">
                  <a:cs typeface="+mn-ea"/>
                  <a:sym typeface="+mn-lt"/>
                </a:rPr>
                <a:t>所谓车次就是火车标识码，它用于区分不同</a:t>
              </a:r>
              <a:r>
                <a:rPr lang="zh-CN" altLang="en-US" sz="2000" dirty="0">
                  <a:cs typeface="+mn-ea"/>
                  <a:sym typeface="+mn-lt"/>
                </a:rPr>
                <a:t>起始位置</a:t>
              </a:r>
              <a:r>
                <a:rPr sz="2000" dirty="0">
                  <a:cs typeface="+mn-ea"/>
                  <a:sym typeface="+mn-lt"/>
                </a:rPr>
                <a:t>、不同种类和不同时刻的列车。旅客列车通常分为高速列车和普通列车。高速列车有G字头、C字头、D字头的车次。G字头表示高速列车组，C字头表示城际列车组，D字头表示动车组。普通列车有T字头、Z字头、K字头、L字头的车次，T字头表示特快列车，Z字头表示直达特快列车，K字头表示快速列车，L字头表示临时旅客快车。临时旅客快车一般在春运、暑运、国庆长假等客流高峰日开行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30570" y="1320830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805" y="302895"/>
            <a:ext cx="2787015" cy="583565"/>
            <a:chOff x="543" y="445"/>
            <a:chExt cx="4389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33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术语定义</a:t>
              </a:r>
            </a:p>
          </p:txBody>
        </p:sp>
      </p:grpSp>
      <p:grpSp>
        <p:nvGrpSpPr>
          <p:cNvPr id="27" name="ïs1iḑé"/>
          <p:cNvGrpSpPr/>
          <p:nvPr/>
        </p:nvGrpSpPr>
        <p:grpSpPr>
          <a:xfrm>
            <a:off x="8683376" y="4601203"/>
            <a:ext cx="2661752" cy="1227467"/>
            <a:chOff x="7279675" y="1570597"/>
            <a:chExt cx="2707523" cy="1227467"/>
          </a:xfrm>
        </p:grpSpPr>
        <p:grpSp>
          <p:nvGrpSpPr>
            <p:cNvPr id="28" name="íŝľiḋe"/>
            <p:cNvGrpSpPr/>
            <p:nvPr/>
          </p:nvGrpSpPr>
          <p:grpSpPr>
            <a:xfrm>
              <a:off x="7279675" y="1570597"/>
              <a:ext cx="2707523" cy="1227467"/>
              <a:chOff x="982660" y="1601459"/>
              <a:chExt cx="2458716" cy="1227467"/>
            </a:xfrm>
          </p:grpSpPr>
          <p:sp>
            <p:nvSpPr>
              <p:cNvPr id="30" name="ïšḷíďê"/>
              <p:cNvSpPr txBox="1"/>
              <p:nvPr/>
            </p:nvSpPr>
            <p:spPr>
              <a:xfrm>
                <a:off x="982660" y="1601459"/>
                <a:ext cx="2458716" cy="810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请在此处添加具体内容，文字尽量言简意赅请在此处添加具体内容</a:t>
                </a: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31" name="ïSḷïḑê"/>
              <p:cNvSpPr txBox="1"/>
              <p:nvPr/>
            </p:nvSpPr>
            <p:spPr>
              <a:xfrm>
                <a:off x="982660" y="2398378"/>
                <a:ext cx="1779590" cy="43054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>
                    <a:cs typeface="+mn-ea"/>
                    <a:sym typeface="+mn-lt"/>
                  </a:rPr>
                  <a:t>Text here</a:t>
                </a:r>
                <a:endParaRPr lang="vi-VN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îşľiďè"/>
            <p:cNvSpPr/>
            <p:nvPr/>
          </p:nvSpPr>
          <p:spPr>
            <a:xfrm>
              <a:off x="8946947" y="2492302"/>
              <a:ext cx="180975" cy="180975"/>
            </a:xfrm>
            <a:prstGeom prst="chevr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530215" y="1494790"/>
            <a:ext cx="3810" cy="46704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ṡ1íḓé"/>
          <p:cNvGrpSpPr/>
          <p:nvPr/>
        </p:nvGrpSpPr>
        <p:grpSpPr>
          <a:xfrm>
            <a:off x="5830649" y="1494618"/>
            <a:ext cx="5464810" cy="3945255"/>
            <a:chOff x="6485089" y="3180364"/>
            <a:chExt cx="4087187" cy="3945255"/>
          </a:xfrm>
        </p:grpSpPr>
        <p:sp>
          <p:nvSpPr>
            <p:cNvPr id="25" name="ïṡlïďê"/>
            <p:cNvSpPr txBox="1"/>
            <p:nvPr/>
          </p:nvSpPr>
          <p:spPr>
            <a:xfrm>
              <a:off x="7206022" y="3180364"/>
              <a:ext cx="2410141" cy="4485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36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座位类型</a:t>
              </a:r>
            </a:p>
          </p:txBody>
        </p:sp>
        <p:sp>
          <p:nvSpPr>
            <p:cNvPr id="38" name="îŝ1íḑè"/>
            <p:cNvSpPr txBox="1"/>
            <p:nvPr/>
          </p:nvSpPr>
          <p:spPr>
            <a:xfrm>
              <a:off x="6485089" y="3804569"/>
              <a:ext cx="4087187" cy="33210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cs typeface="+mn-ea"/>
                  <a:sym typeface="+mn-lt"/>
                </a:rPr>
                <a:t>  </a:t>
              </a:r>
              <a:r>
                <a:rPr sz="1600" dirty="0">
                  <a:cs typeface="+mn-ea"/>
                  <a:sym typeface="+mn-lt"/>
                </a:rPr>
                <a:t>所谓座位类型分为硬座、软座、卧铺、无座四大类。硬座是中国国家铁路线上客运列车车厢内安装设置的一种座椅类型，无法调节座椅且舒适度较低。软座常见于动车组、直达特快列车中，可以调节座椅且相对于硬座舒适度有所提高。软座分为商务座、一等座和二等座。商务座每排3个座位，为2+1布局，双座靠窗为A，靠过道为C，单座为F。一等座每排4个座位，为2+2布局，A和F靠窗，C和D靠过道。二等座每排5个座位，为3+2布局，三人座为ABC，其中A靠窗，C靠过道，双人座为DF，F靠窗，D靠过道。卧铺分为软卧和硬卧。软卧一个空间可容纳4人，左右各两个铺位，附带一扇门隔绝走道。硬卧1个空间可容纳6个人，左右各3个铺位，票价由上至下递增，且走道无隔门。</a:t>
              </a:r>
            </a:p>
          </p:txBody>
        </p:sp>
      </p:grpSp>
      <p:grpSp>
        <p:nvGrpSpPr>
          <p:cNvPr id="39" name="ïśḷîḓê"/>
          <p:cNvGrpSpPr/>
          <p:nvPr/>
        </p:nvGrpSpPr>
        <p:grpSpPr>
          <a:xfrm>
            <a:off x="5830570" y="1320830"/>
            <a:ext cx="667332" cy="667330"/>
            <a:chOff x="809883" y="1822439"/>
            <a:chExt cx="721040" cy="721040"/>
          </a:xfrm>
        </p:grpSpPr>
        <p:sp>
          <p:nvSpPr>
            <p:cNvPr id="40" name="ïṥḻíḋè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işliďé"/>
            <p:cNvSpPr/>
            <p:nvPr/>
          </p:nvSpPr>
          <p:spPr bwMode="auto">
            <a:xfrm>
              <a:off x="1001760" y="2010248"/>
              <a:ext cx="337286" cy="345422"/>
            </a:xfrm>
            <a:custGeom>
              <a:avLst/>
              <a:gdLst>
                <a:gd name="T0" fmla="*/ 1547 w 10400"/>
                <a:gd name="T1" fmla="*/ 9330 h 10667"/>
                <a:gd name="T2" fmla="*/ 3077 w 10400"/>
                <a:gd name="T3" fmla="*/ 9013 h 10667"/>
                <a:gd name="T4" fmla="*/ 6114 w 10400"/>
                <a:gd name="T5" fmla="*/ 9700 h 10667"/>
                <a:gd name="T6" fmla="*/ 6806 w 10400"/>
                <a:gd name="T7" fmla="*/ 8539 h 10667"/>
                <a:gd name="T8" fmla="*/ 4079 w 10400"/>
                <a:gd name="T9" fmla="*/ 1127 h 10667"/>
                <a:gd name="T10" fmla="*/ 5193 w 10400"/>
                <a:gd name="T11" fmla="*/ 2254 h 10667"/>
                <a:gd name="T12" fmla="*/ 6352 w 10400"/>
                <a:gd name="T13" fmla="*/ 3340 h 10667"/>
                <a:gd name="T14" fmla="*/ 6296 w 10400"/>
                <a:gd name="T15" fmla="*/ 5841 h 10667"/>
                <a:gd name="T16" fmla="*/ 5318 w 10400"/>
                <a:gd name="T17" fmla="*/ 6578 h 10667"/>
                <a:gd name="T18" fmla="*/ 4851 w 10400"/>
                <a:gd name="T19" fmla="*/ 10126 h 10667"/>
                <a:gd name="T20" fmla="*/ 4154 w 10400"/>
                <a:gd name="T21" fmla="*/ 5500 h 10667"/>
                <a:gd name="T22" fmla="*/ 993 w 10400"/>
                <a:gd name="T23" fmla="*/ 1669 h 10667"/>
                <a:gd name="T24" fmla="*/ 4493 w 10400"/>
                <a:gd name="T25" fmla="*/ 2470 h 10667"/>
                <a:gd name="T26" fmla="*/ 5203 w 10400"/>
                <a:gd name="T27" fmla="*/ 5915 h 10667"/>
                <a:gd name="T28" fmla="*/ 5890 w 10400"/>
                <a:gd name="T29" fmla="*/ 2481 h 10667"/>
                <a:gd name="T30" fmla="*/ 9353 w 10400"/>
                <a:gd name="T31" fmla="*/ 1669 h 10667"/>
                <a:gd name="T32" fmla="*/ 8900 w 10400"/>
                <a:gd name="T33" fmla="*/ 5088 h 10667"/>
                <a:gd name="T34" fmla="*/ 8763 w 10400"/>
                <a:gd name="T35" fmla="*/ 4301 h 10667"/>
                <a:gd name="T36" fmla="*/ 7729 w 10400"/>
                <a:gd name="T37" fmla="*/ 3953 h 10667"/>
                <a:gd name="T38" fmla="*/ 8505 w 10400"/>
                <a:gd name="T39" fmla="*/ 5505 h 10667"/>
                <a:gd name="T40" fmla="*/ 8530 w 10400"/>
                <a:gd name="T41" fmla="*/ 6867 h 10667"/>
                <a:gd name="T42" fmla="*/ 9012 w 10400"/>
                <a:gd name="T43" fmla="*/ 6736 h 10667"/>
                <a:gd name="T44" fmla="*/ 9315 w 10400"/>
                <a:gd name="T45" fmla="*/ 6686 h 10667"/>
                <a:gd name="T46" fmla="*/ 9046 w 10400"/>
                <a:gd name="T47" fmla="*/ 4530 h 10667"/>
                <a:gd name="T48" fmla="*/ 9997 w 10400"/>
                <a:gd name="T49" fmla="*/ 3776 h 10667"/>
                <a:gd name="T50" fmla="*/ 8844 w 10400"/>
                <a:gd name="T51" fmla="*/ 4304 h 10667"/>
                <a:gd name="T52" fmla="*/ 8790 w 10400"/>
                <a:gd name="T53" fmla="*/ 3675 h 10667"/>
                <a:gd name="T54" fmla="*/ 9514 w 10400"/>
                <a:gd name="T55" fmla="*/ 6418 h 10667"/>
                <a:gd name="T56" fmla="*/ 9245 w 10400"/>
                <a:gd name="T57" fmla="*/ 6917 h 10667"/>
                <a:gd name="T58" fmla="*/ 7957 w 10400"/>
                <a:gd name="T59" fmla="*/ 6629 h 10667"/>
                <a:gd name="T60" fmla="*/ 7308 w 10400"/>
                <a:gd name="T61" fmla="*/ 6762 h 10667"/>
                <a:gd name="T62" fmla="*/ 9494 w 10400"/>
                <a:gd name="T63" fmla="*/ 6253 h 10667"/>
                <a:gd name="T64" fmla="*/ 577 w 10400"/>
                <a:gd name="T65" fmla="*/ 3770 h 10667"/>
                <a:gd name="T66" fmla="*/ 1355 w 10400"/>
                <a:gd name="T67" fmla="*/ 4518 h 10667"/>
                <a:gd name="T68" fmla="*/ 1282 w 10400"/>
                <a:gd name="T69" fmla="*/ 5462 h 10667"/>
                <a:gd name="T70" fmla="*/ 1236 w 10400"/>
                <a:gd name="T71" fmla="*/ 6867 h 10667"/>
                <a:gd name="T72" fmla="*/ 1718 w 10400"/>
                <a:gd name="T73" fmla="*/ 6728 h 10667"/>
                <a:gd name="T74" fmla="*/ 2022 w 10400"/>
                <a:gd name="T75" fmla="*/ 6694 h 10667"/>
                <a:gd name="T76" fmla="*/ 1843 w 10400"/>
                <a:gd name="T77" fmla="*/ 4519 h 10667"/>
                <a:gd name="T78" fmla="*/ 2505 w 10400"/>
                <a:gd name="T79" fmla="*/ 3770 h 10667"/>
                <a:gd name="T80" fmla="*/ 1608 w 10400"/>
                <a:gd name="T81" fmla="*/ 5217 h 10667"/>
                <a:gd name="T82" fmla="*/ 1557 w 10400"/>
                <a:gd name="T83" fmla="*/ 4304 h 10667"/>
                <a:gd name="T84" fmla="*/ 1610 w 10400"/>
                <a:gd name="T85" fmla="*/ 3675 h 10667"/>
                <a:gd name="T86" fmla="*/ 1898 w 10400"/>
                <a:gd name="T87" fmla="*/ 3969 h 10667"/>
                <a:gd name="T88" fmla="*/ 1547 w 10400"/>
                <a:gd name="T89" fmla="*/ 7324 h 10667"/>
                <a:gd name="T90" fmla="*/ 2189 w 10400"/>
                <a:gd name="T91" fmla="*/ 6405 h 10667"/>
                <a:gd name="T92" fmla="*/ 1172 w 10400"/>
                <a:gd name="T93" fmla="*/ 6918 h 10667"/>
                <a:gd name="T94" fmla="*/ 669 w 10400"/>
                <a:gd name="T95" fmla="*/ 6629 h 10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00" h="10667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8" name="图片 47" descr="C:\Users\HUDEYU\Desktop\网站图片\摄图网_500313185.jpg摄图网_50031318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444509" y="1365169"/>
            <a:ext cx="3611297" cy="4800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2168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数据流图和数据字典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注册登录数据流图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DB157F0-4C4F-471D-9C13-8433C8A2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36" y="4241800"/>
            <a:ext cx="8352998" cy="21285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0E699E-D6B1-43CC-AF87-95FD433F5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42" y="1625989"/>
            <a:ext cx="6084985" cy="2178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390" y="29400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订票数据流图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17345" y="1567180"/>
            <a:ext cx="8957310" cy="372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退票数据流图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45" y="1783715"/>
            <a:ext cx="7640955" cy="348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改签数据流图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1087120"/>
            <a:ext cx="7896225" cy="544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4B63ED6-E52E-4F8D-8C66-44CFCEB7C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35" y="1239507"/>
            <a:ext cx="970733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2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1153160" y="-1262380"/>
            <a:ext cx="14570710" cy="5759450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153160" y="-1252220"/>
            <a:ext cx="14570710" cy="5759450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Oval 9"/>
          <p:cNvSpPr/>
          <p:nvPr/>
        </p:nvSpPr>
        <p:spPr>
          <a:xfrm>
            <a:off x="2768833" y="2960120"/>
            <a:ext cx="1080000" cy="1080000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 w="25400">
            <a:solidFill>
              <a:schemeClr val="bg1"/>
            </a:solidFill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Oval 26"/>
          <p:cNvSpPr/>
          <p:nvPr/>
        </p:nvSpPr>
        <p:spPr>
          <a:xfrm>
            <a:off x="8550435" y="2964031"/>
            <a:ext cx="1080000" cy="1080000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 w="25400">
            <a:solidFill>
              <a:schemeClr val="bg1"/>
            </a:solidFill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4" name="Title 3"/>
          <p:cNvSpPr txBox="1"/>
          <p:nvPr/>
        </p:nvSpPr>
        <p:spPr>
          <a:xfrm>
            <a:off x="2971116" y="3275078"/>
            <a:ext cx="653815" cy="413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45" name="Title 3"/>
          <p:cNvSpPr txBox="1"/>
          <p:nvPr/>
        </p:nvSpPr>
        <p:spPr>
          <a:xfrm>
            <a:off x="8769352" y="3289423"/>
            <a:ext cx="653815" cy="413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3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50" name="矩形 49"/>
          <p:cNvSpPr/>
          <p:nvPr/>
        </p:nvSpPr>
        <p:spPr>
          <a:xfrm>
            <a:off x="4992774" y="931338"/>
            <a:ext cx="21109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68412" y="4324985"/>
            <a:ext cx="268033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前期调研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46304" y="4324985"/>
            <a:ext cx="208851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项目展示</a:t>
            </a:r>
          </a:p>
        </p:txBody>
      </p:sp>
      <p:sp>
        <p:nvSpPr>
          <p:cNvPr id="22" name="矩形 21"/>
          <p:cNvSpPr/>
          <p:nvPr/>
        </p:nvSpPr>
        <p:spPr>
          <a:xfrm>
            <a:off x="5012589" y="1873513"/>
            <a:ext cx="22477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00" spc="600" dirty="0">
                <a:solidFill>
                  <a:schemeClr val="bg1"/>
                </a:solidFill>
                <a:uFillTx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26973DC-6F01-48A4-85E8-AEF01942A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7" y="201295"/>
            <a:ext cx="11417300" cy="6065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D00B397-813A-4500-AB74-DEED6FD92D4E}"/>
              </a:ext>
            </a:extLst>
          </p:cNvPr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5D80E62-0325-4892-BA38-EA9F4778E908}"/>
                </a:ext>
              </a:extLst>
            </p:cNvPr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B49E5B2-81FF-45DD-9330-878CE3CF55F1}"/>
                </a:ext>
              </a:extLst>
            </p:cNvPr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数据字典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B21E0C6-9F94-44A6-9E1E-F89E3B20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20317"/>
            <a:ext cx="5372376" cy="31116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62F715-E2DD-42FD-B456-AD64B355F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120"/>
            <a:ext cx="5385077" cy="30100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73A6B6-1667-4B73-8DB7-C09C56D96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" y="3479802"/>
            <a:ext cx="5156465" cy="29846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4E2C66-A833-408F-A2FE-8A9B26368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4" y="3429000"/>
            <a:ext cx="5207268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6775" y="4033520"/>
            <a:ext cx="10309225" cy="2168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状态转换图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订票状态转换图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F9514BD-1A29-40CF-AEAE-77FFAE2E5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93" y="302895"/>
            <a:ext cx="5730452" cy="6412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退票状态转换图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45D6514-FC1B-49F8-858A-70542203A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44" y="386478"/>
            <a:ext cx="4257016" cy="6322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6272530" cy="583565"/>
            <a:chOff x="543" y="445"/>
            <a:chExt cx="9878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884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改签状态转换图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FB145D4-E6F8-4940-9D53-EC7FDD9C3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46" y="0"/>
            <a:ext cx="4742648" cy="6645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082040" y="-1049020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082040" y="-1033145"/>
            <a:ext cx="14570710" cy="7435215"/>
          </a:xfrm>
          <a:custGeom>
            <a:avLst/>
            <a:gdLst>
              <a:gd name="connisteX0" fmla="*/ 1091239 w 14570700"/>
              <a:gd name="connsiteY0" fmla="*/ 905103 h 7435176"/>
              <a:gd name="connisteX1" fmla="*/ 1121719 w 14570700"/>
              <a:gd name="connsiteY1" fmla="*/ 6898233 h 7435176"/>
              <a:gd name="connisteX2" fmla="*/ 1152199 w 14570700"/>
              <a:gd name="connsiteY2" fmla="*/ 6847433 h 7435176"/>
              <a:gd name="connisteX3" fmla="*/ 2086284 w 14570700"/>
              <a:gd name="connsiteY3" fmla="*/ 6410553 h 7435176"/>
              <a:gd name="connisteX4" fmla="*/ 3559484 w 14570700"/>
              <a:gd name="connsiteY4" fmla="*/ 6095593 h 7435176"/>
              <a:gd name="connisteX5" fmla="*/ 5642284 w 14570700"/>
              <a:gd name="connsiteY5" fmla="*/ 6105753 h 7435176"/>
              <a:gd name="connisteX6" fmla="*/ 7979084 w 14570700"/>
              <a:gd name="connsiteY6" fmla="*/ 6380073 h 7435176"/>
              <a:gd name="connisteX7" fmla="*/ 10346364 w 14570700"/>
              <a:gd name="connsiteY7" fmla="*/ 6562953 h 7435176"/>
              <a:gd name="connisteX8" fmla="*/ 12266604 w 14570700"/>
              <a:gd name="connsiteY8" fmla="*/ 6319113 h 7435176"/>
              <a:gd name="connisteX9" fmla="*/ 13485804 w 14570700"/>
              <a:gd name="connsiteY9" fmla="*/ 5811113 h 7435176"/>
              <a:gd name="connisteX10" fmla="*/ 13506124 w 14570700"/>
              <a:gd name="connsiteY10" fmla="*/ 5729833 h 7435176"/>
              <a:gd name="connisteX11" fmla="*/ 13455324 w 14570700"/>
              <a:gd name="connsiteY11" fmla="*/ 742543 h 7435176"/>
              <a:gd name="connisteX12" fmla="*/ 1091239 w 14570700"/>
              <a:gd name="connsiteY12" fmla="*/ 905103 h 74351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4570701" h="7435177">
                <a:moveTo>
                  <a:pt x="1091240" y="905103"/>
                </a:moveTo>
                <a:cubicBezTo>
                  <a:pt x="-1375735" y="2136368"/>
                  <a:pt x="1109655" y="5709513"/>
                  <a:pt x="1121720" y="6898233"/>
                </a:cubicBezTo>
                <a:cubicBezTo>
                  <a:pt x="1133785" y="8086953"/>
                  <a:pt x="959160" y="6945223"/>
                  <a:pt x="1152200" y="6847433"/>
                </a:cubicBezTo>
                <a:cubicBezTo>
                  <a:pt x="1345240" y="6749643"/>
                  <a:pt x="1604955" y="6561048"/>
                  <a:pt x="2086285" y="6410553"/>
                </a:cubicBezTo>
                <a:cubicBezTo>
                  <a:pt x="2567615" y="6260058"/>
                  <a:pt x="2848285" y="6156553"/>
                  <a:pt x="3559485" y="6095593"/>
                </a:cubicBezTo>
                <a:cubicBezTo>
                  <a:pt x="4270685" y="6034633"/>
                  <a:pt x="4758365" y="6048603"/>
                  <a:pt x="5642285" y="6105753"/>
                </a:cubicBezTo>
                <a:cubicBezTo>
                  <a:pt x="6526205" y="6162903"/>
                  <a:pt x="7038015" y="6288633"/>
                  <a:pt x="7979085" y="6380073"/>
                </a:cubicBezTo>
                <a:cubicBezTo>
                  <a:pt x="8920155" y="6471513"/>
                  <a:pt x="9489115" y="6575018"/>
                  <a:pt x="10346365" y="6562953"/>
                </a:cubicBezTo>
                <a:cubicBezTo>
                  <a:pt x="11203615" y="6550888"/>
                  <a:pt x="11638590" y="6469608"/>
                  <a:pt x="12266605" y="6319113"/>
                </a:cubicBezTo>
                <a:cubicBezTo>
                  <a:pt x="12894620" y="6168618"/>
                  <a:pt x="13238155" y="5929223"/>
                  <a:pt x="13485805" y="5811113"/>
                </a:cubicBezTo>
                <a:cubicBezTo>
                  <a:pt x="13733455" y="5693003"/>
                  <a:pt x="13512475" y="6743293"/>
                  <a:pt x="13506125" y="5729833"/>
                </a:cubicBezTo>
                <a:cubicBezTo>
                  <a:pt x="13499775" y="4716373"/>
                  <a:pt x="15938175" y="1707743"/>
                  <a:pt x="13455325" y="742543"/>
                </a:cubicBezTo>
                <a:cubicBezTo>
                  <a:pt x="10972475" y="-222657"/>
                  <a:pt x="3558215" y="-326162"/>
                  <a:pt x="1091240" y="9051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112356" y="4150370"/>
            <a:ext cx="1924050" cy="551230"/>
            <a:chOff x="5191125" y="4633545"/>
            <a:chExt cx="1924050" cy="551230"/>
          </a:xfrm>
        </p:grpSpPr>
        <p:sp>
          <p:nvSpPr>
            <p:cNvPr id="18" name="圆角矩形 17"/>
            <p:cNvSpPr/>
            <p:nvPr/>
          </p:nvSpPr>
          <p:spPr>
            <a:xfrm>
              <a:off x="5191125" y="4633545"/>
              <a:ext cx="1924050" cy="5512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221180" y="4661680"/>
              <a:ext cx="1868701" cy="494960"/>
            </a:xfrm>
            <a:prstGeom prst="round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64795" y="4241495"/>
            <a:ext cx="18710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第三小组</a:t>
            </a:r>
          </a:p>
        </p:txBody>
      </p:sp>
      <p:sp>
        <p:nvSpPr>
          <p:cNvPr id="22" name="标题 21"/>
          <p:cNvSpPr>
            <a:spLocks noGrp="1"/>
          </p:cNvSpPr>
          <p:nvPr>
            <p:ph type="ctrTitle" idx="4294967295"/>
          </p:nvPr>
        </p:nvSpPr>
        <p:spPr>
          <a:xfrm>
            <a:off x="2354580" y="2145665"/>
            <a:ext cx="7586980" cy="121031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8500" spc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lt"/>
                <a:ea typeface="+mn-ea"/>
                <a:cs typeface="+mn-ea"/>
                <a:sym typeface="+mn-lt"/>
              </a:rPr>
              <a:t>非常感谢观看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79836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68749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  <p:sp>
        <p:nvSpPr>
          <p:cNvPr id="37" name="progress-report_18229"/>
          <p:cNvSpPr>
            <a:spLocks noChangeAspect="1"/>
          </p:cNvSpPr>
          <p:nvPr/>
        </p:nvSpPr>
        <p:spPr bwMode="auto">
          <a:xfrm>
            <a:off x="594360" y="5885180"/>
            <a:ext cx="589280" cy="535305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server_30454"/>
          <p:cNvSpPr>
            <a:spLocks noChangeAspect="1"/>
          </p:cNvSpPr>
          <p:nvPr/>
        </p:nvSpPr>
        <p:spPr bwMode="auto">
          <a:xfrm>
            <a:off x="3500755" y="5822950"/>
            <a:ext cx="605155" cy="579120"/>
          </a:xfrm>
          <a:custGeom>
            <a:avLst/>
            <a:gdLst>
              <a:gd name="connsiteX0" fmla="*/ 0 w 604393"/>
              <a:gd name="connsiteY0" fmla="*/ 491982 h 577719"/>
              <a:gd name="connsiteX1" fmla="*/ 107471 w 604393"/>
              <a:gd name="connsiteY1" fmla="*/ 534851 h 577719"/>
              <a:gd name="connsiteX2" fmla="*/ 214942 w 604393"/>
              <a:gd name="connsiteY2" fmla="*/ 491982 h 577719"/>
              <a:gd name="connsiteX3" fmla="*/ 214942 w 604393"/>
              <a:gd name="connsiteY3" fmla="*/ 534851 h 577719"/>
              <a:gd name="connsiteX4" fmla="*/ 107471 w 604393"/>
              <a:gd name="connsiteY4" fmla="*/ 577719 h 577719"/>
              <a:gd name="connsiteX5" fmla="*/ 0 w 604393"/>
              <a:gd name="connsiteY5" fmla="*/ 534851 h 577719"/>
              <a:gd name="connsiteX6" fmla="*/ 0 w 604393"/>
              <a:gd name="connsiteY6" fmla="*/ 427556 h 577719"/>
              <a:gd name="connsiteX7" fmla="*/ 107471 w 604393"/>
              <a:gd name="connsiteY7" fmla="*/ 470425 h 577719"/>
              <a:gd name="connsiteX8" fmla="*/ 214942 w 604393"/>
              <a:gd name="connsiteY8" fmla="*/ 427556 h 577719"/>
              <a:gd name="connsiteX9" fmla="*/ 214942 w 604393"/>
              <a:gd name="connsiteY9" fmla="*/ 470425 h 577719"/>
              <a:gd name="connsiteX10" fmla="*/ 107471 w 604393"/>
              <a:gd name="connsiteY10" fmla="*/ 513293 h 577719"/>
              <a:gd name="connsiteX11" fmla="*/ 0 w 604393"/>
              <a:gd name="connsiteY11" fmla="*/ 470425 h 577719"/>
              <a:gd name="connsiteX12" fmla="*/ 107471 w 604393"/>
              <a:gd name="connsiteY12" fmla="*/ 331151 h 577719"/>
              <a:gd name="connsiteX13" fmla="*/ 10663 w 604393"/>
              <a:gd name="connsiteY13" fmla="*/ 363083 h 577719"/>
              <a:gd name="connsiteX14" fmla="*/ 107471 w 604393"/>
              <a:gd name="connsiteY14" fmla="*/ 395296 h 577719"/>
              <a:gd name="connsiteX15" fmla="*/ 203999 w 604393"/>
              <a:gd name="connsiteY15" fmla="*/ 363083 h 577719"/>
              <a:gd name="connsiteX16" fmla="*/ 107471 w 604393"/>
              <a:gd name="connsiteY16" fmla="*/ 331151 h 577719"/>
              <a:gd name="connsiteX17" fmla="*/ 558372 w 604393"/>
              <a:gd name="connsiteY17" fmla="*/ 325019 h 577719"/>
              <a:gd name="connsiteX18" fmla="*/ 540974 w 604393"/>
              <a:gd name="connsiteY18" fmla="*/ 342390 h 577719"/>
              <a:gd name="connsiteX19" fmla="*/ 558372 w 604393"/>
              <a:gd name="connsiteY19" fmla="*/ 359482 h 577719"/>
              <a:gd name="connsiteX20" fmla="*/ 575770 w 604393"/>
              <a:gd name="connsiteY20" fmla="*/ 342390 h 577719"/>
              <a:gd name="connsiteX21" fmla="*/ 558372 w 604393"/>
              <a:gd name="connsiteY21" fmla="*/ 325019 h 577719"/>
              <a:gd name="connsiteX22" fmla="*/ 107471 w 604393"/>
              <a:gd name="connsiteY22" fmla="*/ 320226 h 577719"/>
              <a:gd name="connsiteX23" fmla="*/ 214942 w 604393"/>
              <a:gd name="connsiteY23" fmla="*/ 363083 h 577719"/>
              <a:gd name="connsiteX24" fmla="*/ 214942 w 604393"/>
              <a:gd name="connsiteY24" fmla="*/ 405941 h 577719"/>
              <a:gd name="connsiteX25" fmla="*/ 107471 w 604393"/>
              <a:gd name="connsiteY25" fmla="*/ 449078 h 577719"/>
              <a:gd name="connsiteX26" fmla="*/ 0 w 604393"/>
              <a:gd name="connsiteY26" fmla="*/ 405941 h 577719"/>
              <a:gd name="connsiteX27" fmla="*/ 0 w 604393"/>
              <a:gd name="connsiteY27" fmla="*/ 363083 h 577719"/>
              <a:gd name="connsiteX28" fmla="*/ 107471 w 604393"/>
              <a:gd name="connsiteY28" fmla="*/ 320226 h 577719"/>
              <a:gd name="connsiteX29" fmla="*/ 327706 w 604393"/>
              <a:gd name="connsiteY29" fmla="*/ 0 h 577719"/>
              <a:gd name="connsiteX30" fmla="*/ 604393 w 604393"/>
              <a:gd name="connsiteY30" fmla="*/ 55477 h 577719"/>
              <a:gd name="connsiteX31" fmla="*/ 604393 w 604393"/>
              <a:gd name="connsiteY31" fmla="*/ 553092 h 577719"/>
              <a:gd name="connsiteX32" fmla="*/ 327706 w 604393"/>
              <a:gd name="connsiteY32" fmla="*/ 553092 h 577719"/>
              <a:gd name="connsiteX33" fmla="*/ 327706 w 604393"/>
              <a:gd name="connsiteY33" fmla="*/ 265619 h 577719"/>
              <a:gd name="connsiteX34" fmla="*/ 572684 w 604393"/>
              <a:gd name="connsiteY34" fmla="*/ 294198 h 577719"/>
              <a:gd name="connsiteX35" fmla="*/ 575209 w 604393"/>
              <a:gd name="connsiteY35" fmla="*/ 294478 h 577719"/>
              <a:gd name="connsiteX36" fmla="*/ 595694 w 604393"/>
              <a:gd name="connsiteY36" fmla="*/ 275985 h 577719"/>
              <a:gd name="connsiteX37" fmla="*/ 577454 w 604393"/>
              <a:gd name="connsiteY37" fmla="*/ 253010 h 577719"/>
              <a:gd name="connsiteX38" fmla="*/ 329951 w 604393"/>
              <a:gd name="connsiteY38" fmla="*/ 224151 h 577719"/>
              <a:gd name="connsiteX39" fmla="*/ 327706 w 604393"/>
              <a:gd name="connsiteY39" fmla="*/ 224151 h 577719"/>
              <a:gd name="connsiteX40" fmla="*/ 327706 w 604393"/>
              <a:gd name="connsiteY40" fmla="*/ 203417 h 577719"/>
              <a:gd name="connsiteX41" fmla="*/ 572122 w 604393"/>
              <a:gd name="connsiteY41" fmla="*/ 239001 h 577719"/>
              <a:gd name="connsiteX42" fmla="*/ 575209 w 604393"/>
              <a:gd name="connsiteY42" fmla="*/ 239001 h 577719"/>
              <a:gd name="connsiteX43" fmla="*/ 595694 w 604393"/>
              <a:gd name="connsiteY43" fmla="*/ 221349 h 577719"/>
              <a:gd name="connsiteX44" fmla="*/ 578015 w 604393"/>
              <a:gd name="connsiteY44" fmla="*/ 197813 h 577719"/>
              <a:gd name="connsiteX45" fmla="*/ 330512 w 604393"/>
              <a:gd name="connsiteY45" fmla="*/ 161949 h 577719"/>
              <a:gd name="connsiteX46" fmla="*/ 327706 w 604393"/>
              <a:gd name="connsiteY46" fmla="*/ 162229 h 577719"/>
              <a:gd name="connsiteX47" fmla="*/ 327706 w 604393"/>
              <a:gd name="connsiteY47" fmla="*/ 143737 h 577719"/>
              <a:gd name="connsiteX48" fmla="*/ 571842 w 604393"/>
              <a:gd name="connsiteY48" fmla="*/ 183523 h 577719"/>
              <a:gd name="connsiteX49" fmla="*/ 575209 w 604393"/>
              <a:gd name="connsiteY49" fmla="*/ 183803 h 577719"/>
              <a:gd name="connsiteX50" fmla="*/ 595694 w 604393"/>
              <a:gd name="connsiteY50" fmla="*/ 166432 h 577719"/>
              <a:gd name="connsiteX51" fmla="*/ 578577 w 604393"/>
              <a:gd name="connsiteY51" fmla="*/ 142616 h 577719"/>
              <a:gd name="connsiteX52" fmla="*/ 331074 w 604393"/>
              <a:gd name="connsiteY52" fmla="*/ 102269 h 577719"/>
              <a:gd name="connsiteX53" fmla="*/ 327706 w 604393"/>
              <a:gd name="connsiteY53" fmla="*/ 102549 h 577719"/>
              <a:gd name="connsiteX54" fmla="*/ 327706 w 604393"/>
              <a:gd name="connsiteY54" fmla="*/ 79573 h 577719"/>
              <a:gd name="connsiteX55" fmla="*/ 571000 w 604393"/>
              <a:gd name="connsiteY55" fmla="*/ 128046 h 577719"/>
              <a:gd name="connsiteX56" fmla="*/ 575209 w 604393"/>
              <a:gd name="connsiteY56" fmla="*/ 128606 h 577719"/>
              <a:gd name="connsiteX57" fmla="*/ 595414 w 604393"/>
              <a:gd name="connsiteY57" fmla="*/ 111795 h 577719"/>
              <a:gd name="connsiteX58" fmla="*/ 579138 w 604393"/>
              <a:gd name="connsiteY58" fmla="*/ 87419 h 577719"/>
              <a:gd name="connsiteX59" fmla="*/ 331635 w 604393"/>
              <a:gd name="connsiteY59" fmla="*/ 38106 h 577719"/>
              <a:gd name="connsiteX60" fmla="*/ 327706 w 604393"/>
              <a:gd name="connsiteY60" fmla="*/ 38106 h 577719"/>
              <a:gd name="connsiteX61" fmla="*/ 313734 w 604393"/>
              <a:gd name="connsiteY61" fmla="*/ 0 h 577719"/>
              <a:gd name="connsiteX62" fmla="*/ 313734 w 604393"/>
              <a:gd name="connsiteY62" fmla="*/ 553092 h 577719"/>
              <a:gd name="connsiteX63" fmla="*/ 239362 w 604393"/>
              <a:gd name="connsiteY63" fmla="*/ 553092 h 577719"/>
              <a:gd name="connsiteX64" fmla="*/ 243010 w 604393"/>
              <a:gd name="connsiteY64" fmla="*/ 534880 h 577719"/>
              <a:gd name="connsiteX65" fmla="*/ 243010 w 604393"/>
              <a:gd name="connsiteY65" fmla="*/ 363124 h 577719"/>
              <a:gd name="connsiteX66" fmla="*/ 107455 w 604393"/>
              <a:gd name="connsiteY66" fmla="*/ 292236 h 577719"/>
              <a:gd name="connsiteX67" fmla="*/ 92300 w 604393"/>
              <a:gd name="connsiteY67" fmla="*/ 292797 h 577719"/>
              <a:gd name="connsiteX68" fmla="*/ 92300 w 604393"/>
              <a:gd name="connsiteY68" fmla="*/ 110674 h 57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4393" h="577719">
                <a:moveTo>
                  <a:pt x="0" y="491982"/>
                </a:moveTo>
                <a:cubicBezTo>
                  <a:pt x="0" y="515518"/>
                  <a:pt x="47983" y="534851"/>
                  <a:pt x="107471" y="534851"/>
                </a:cubicBezTo>
                <a:cubicBezTo>
                  <a:pt x="166679" y="534851"/>
                  <a:pt x="214942" y="515518"/>
                  <a:pt x="214942" y="491982"/>
                </a:cubicBezTo>
                <a:lnTo>
                  <a:pt x="214942" y="534851"/>
                </a:lnTo>
                <a:cubicBezTo>
                  <a:pt x="214942" y="558666"/>
                  <a:pt x="166679" y="577719"/>
                  <a:pt x="107471" y="577719"/>
                </a:cubicBezTo>
                <a:cubicBezTo>
                  <a:pt x="47983" y="577719"/>
                  <a:pt x="0" y="558666"/>
                  <a:pt x="0" y="534851"/>
                </a:cubicBezTo>
                <a:close/>
                <a:moveTo>
                  <a:pt x="0" y="427556"/>
                </a:moveTo>
                <a:cubicBezTo>
                  <a:pt x="0" y="451372"/>
                  <a:pt x="47983" y="470425"/>
                  <a:pt x="107471" y="470425"/>
                </a:cubicBezTo>
                <a:cubicBezTo>
                  <a:pt x="166679" y="470425"/>
                  <a:pt x="214942" y="451372"/>
                  <a:pt x="214942" y="427556"/>
                </a:cubicBezTo>
                <a:lnTo>
                  <a:pt x="214942" y="470425"/>
                </a:lnTo>
                <a:cubicBezTo>
                  <a:pt x="214942" y="494240"/>
                  <a:pt x="166679" y="513293"/>
                  <a:pt x="107471" y="513293"/>
                </a:cubicBezTo>
                <a:cubicBezTo>
                  <a:pt x="47983" y="513293"/>
                  <a:pt x="0" y="494240"/>
                  <a:pt x="0" y="470425"/>
                </a:cubicBezTo>
                <a:close/>
                <a:moveTo>
                  <a:pt x="107471" y="331151"/>
                </a:moveTo>
                <a:cubicBezTo>
                  <a:pt x="48264" y="331151"/>
                  <a:pt x="10663" y="350198"/>
                  <a:pt x="10663" y="363083"/>
                </a:cubicBezTo>
                <a:cubicBezTo>
                  <a:pt x="10663" y="376249"/>
                  <a:pt x="48264" y="395296"/>
                  <a:pt x="107471" y="395296"/>
                </a:cubicBezTo>
                <a:cubicBezTo>
                  <a:pt x="166398" y="395296"/>
                  <a:pt x="203999" y="376249"/>
                  <a:pt x="203999" y="363083"/>
                </a:cubicBezTo>
                <a:cubicBezTo>
                  <a:pt x="203999" y="350198"/>
                  <a:pt x="166398" y="331151"/>
                  <a:pt x="107471" y="331151"/>
                </a:cubicBezTo>
                <a:close/>
                <a:moveTo>
                  <a:pt x="558372" y="325019"/>
                </a:moveTo>
                <a:cubicBezTo>
                  <a:pt x="548831" y="325019"/>
                  <a:pt x="540974" y="332584"/>
                  <a:pt x="540974" y="342390"/>
                </a:cubicBezTo>
                <a:cubicBezTo>
                  <a:pt x="540974" y="351917"/>
                  <a:pt x="548831" y="359482"/>
                  <a:pt x="558372" y="359482"/>
                </a:cubicBezTo>
                <a:cubicBezTo>
                  <a:pt x="567913" y="359482"/>
                  <a:pt x="575770" y="351917"/>
                  <a:pt x="575770" y="342390"/>
                </a:cubicBezTo>
                <a:cubicBezTo>
                  <a:pt x="575770" y="332584"/>
                  <a:pt x="567913" y="325019"/>
                  <a:pt x="558372" y="325019"/>
                </a:cubicBezTo>
                <a:close/>
                <a:moveTo>
                  <a:pt x="107471" y="320226"/>
                </a:moveTo>
                <a:cubicBezTo>
                  <a:pt x="166679" y="320226"/>
                  <a:pt x="214942" y="339554"/>
                  <a:pt x="214942" y="363083"/>
                </a:cubicBezTo>
                <a:lnTo>
                  <a:pt x="214942" y="405941"/>
                </a:lnTo>
                <a:cubicBezTo>
                  <a:pt x="214942" y="429750"/>
                  <a:pt x="166679" y="449078"/>
                  <a:pt x="107471" y="449078"/>
                </a:cubicBezTo>
                <a:cubicBezTo>
                  <a:pt x="47983" y="449078"/>
                  <a:pt x="0" y="429750"/>
                  <a:pt x="0" y="405941"/>
                </a:cubicBezTo>
                <a:lnTo>
                  <a:pt x="0" y="363083"/>
                </a:lnTo>
                <a:cubicBezTo>
                  <a:pt x="0" y="339554"/>
                  <a:pt x="47983" y="320226"/>
                  <a:pt x="107471" y="320226"/>
                </a:cubicBezTo>
                <a:close/>
                <a:moveTo>
                  <a:pt x="327706" y="0"/>
                </a:moveTo>
                <a:lnTo>
                  <a:pt x="604393" y="55477"/>
                </a:lnTo>
                <a:lnTo>
                  <a:pt x="604393" y="553092"/>
                </a:lnTo>
                <a:lnTo>
                  <a:pt x="327706" y="553092"/>
                </a:lnTo>
                <a:lnTo>
                  <a:pt x="327706" y="265619"/>
                </a:lnTo>
                <a:lnTo>
                  <a:pt x="572684" y="294198"/>
                </a:lnTo>
                <a:cubicBezTo>
                  <a:pt x="573526" y="294478"/>
                  <a:pt x="574367" y="294478"/>
                  <a:pt x="575209" y="294478"/>
                </a:cubicBezTo>
                <a:cubicBezTo>
                  <a:pt x="585592" y="294478"/>
                  <a:pt x="594572" y="286633"/>
                  <a:pt x="595694" y="275985"/>
                </a:cubicBezTo>
                <a:cubicBezTo>
                  <a:pt x="597097" y="264778"/>
                  <a:pt x="588959" y="254411"/>
                  <a:pt x="577454" y="253010"/>
                </a:cubicBezTo>
                <a:lnTo>
                  <a:pt x="329951" y="224151"/>
                </a:lnTo>
                <a:cubicBezTo>
                  <a:pt x="329109" y="223870"/>
                  <a:pt x="328548" y="224151"/>
                  <a:pt x="327706" y="224151"/>
                </a:cubicBezTo>
                <a:lnTo>
                  <a:pt x="327706" y="203417"/>
                </a:lnTo>
                <a:lnTo>
                  <a:pt x="572122" y="239001"/>
                </a:lnTo>
                <a:cubicBezTo>
                  <a:pt x="573245" y="239001"/>
                  <a:pt x="574087" y="239001"/>
                  <a:pt x="575209" y="239001"/>
                </a:cubicBezTo>
                <a:cubicBezTo>
                  <a:pt x="585311" y="239001"/>
                  <a:pt x="594010" y="231716"/>
                  <a:pt x="595694" y="221349"/>
                </a:cubicBezTo>
                <a:cubicBezTo>
                  <a:pt x="597378" y="210141"/>
                  <a:pt x="589521" y="199494"/>
                  <a:pt x="578015" y="197813"/>
                </a:cubicBezTo>
                <a:lnTo>
                  <a:pt x="330512" y="161949"/>
                </a:lnTo>
                <a:cubicBezTo>
                  <a:pt x="329671" y="161669"/>
                  <a:pt x="328548" y="161949"/>
                  <a:pt x="327706" y="162229"/>
                </a:cubicBezTo>
                <a:lnTo>
                  <a:pt x="327706" y="143737"/>
                </a:lnTo>
                <a:lnTo>
                  <a:pt x="571842" y="183523"/>
                </a:lnTo>
                <a:cubicBezTo>
                  <a:pt x="572964" y="183803"/>
                  <a:pt x="574087" y="183803"/>
                  <a:pt x="575209" y="183803"/>
                </a:cubicBezTo>
                <a:cubicBezTo>
                  <a:pt x="585031" y="183803"/>
                  <a:pt x="594010" y="176519"/>
                  <a:pt x="595694" y="166432"/>
                </a:cubicBezTo>
                <a:cubicBezTo>
                  <a:pt x="597378" y="154944"/>
                  <a:pt x="589801" y="144297"/>
                  <a:pt x="578577" y="142616"/>
                </a:cubicBezTo>
                <a:lnTo>
                  <a:pt x="331074" y="102269"/>
                </a:lnTo>
                <a:cubicBezTo>
                  <a:pt x="329951" y="102269"/>
                  <a:pt x="328829" y="102549"/>
                  <a:pt x="327706" y="102549"/>
                </a:cubicBezTo>
                <a:lnTo>
                  <a:pt x="327706" y="79573"/>
                </a:lnTo>
                <a:lnTo>
                  <a:pt x="571000" y="128046"/>
                </a:lnTo>
                <a:cubicBezTo>
                  <a:pt x="572403" y="128326"/>
                  <a:pt x="573806" y="128606"/>
                  <a:pt x="575209" y="128606"/>
                </a:cubicBezTo>
                <a:cubicBezTo>
                  <a:pt x="584750" y="128606"/>
                  <a:pt x="593449" y="121602"/>
                  <a:pt x="595414" y="111795"/>
                </a:cubicBezTo>
                <a:cubicBezTo>
                  <a:pt x="597658" y="100588"/>
                  <a:pt x="590362" y="89660"/>
                  <a:pt x="579138" y="87419"/>
                </a:cubicBezTo>
                <a:lnTo>
                  <a:pt x="331635" y="38106"/>
                </a:lnTo>
                <a:cubicBezTo>
                  <a:pt x="330232" y="37825"/>
                  <a:pt x="329109" y="38106"/>
                  <a:pt x="327706" y="38106"/>
                </a:cubicBezTo>
                <a:close/>
                <a:moveTo>
                  <a:pt x="313734" y="0"/>
                </a:moveTo>
                <a:lnTo>
                  <a:pt x="313734" y="553092"/>
                </a:lnTo>
                <a:lnTo>
                  <a:pt x="239362" y="553092"/>
                </a:lnTo>
                <a:cubicBezTo>
                  <a:pt x="241607" y="547488"/>
                  <a:pt x="243010" y="541324"/>
                  <a:pt x="243010" y="534880"/>
                </a:cubicBezTo>
                <a:lnTo>
                  <a:pt x="243010" y="363124"/>
                </a:lnTo>
                <a:cubicBezTo>
                  <a:pt x="243010" y="314371"/>
                  <a:pt x="172847" y="292236"/>
                  <a:pt x="107455" y="292236"/>
                </a:cubicBezTo>
                <a:cubicBezTo>
                  <a:pt x="102404" y="292236"/>
                  <a:pt x="97352" y="292517"/>
                  <a:pt x="92300" y="292797"/>
                </a:cubicBezTo>
                <a:lnTo>
                  <a:pt x="92300" y="110674"/>
                </a:ln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server_30454"/>
          <p:cNvSpPr>
            <a:spLocks noChangeAspect="1"/>
          </p:cNvSpPr>
          <p:nvPr/>
        </p:nvSpPr>
        <p:spPr bwMode="auto">
          <a:xfrm>
            <a:off x="6368415" y="5822950"/>
            <a:ext cx="563880" cy="620395"/>
          </a:xfrm>
          <a:custGeom>
            <a:avLst/>
            <a:gdLst>
              <a:gd name="connsiteX0" fmla="*/ 458312 w 547887"/>
              <a:gd name="connsiteY0" fmla="*/ 414273 h 602581"/>
              <a:gd name="connsiteX1" fmla="*/ 543041 w 547887"/>
              <a:gd name="connsiteY1" fmla="*/ 498842 h 602581"/>
              <a:gd name="connsiteX2" fmla="*/ 547349 w 547887"/>
              <a:gd name="connsiteY2" fmla="*/ 514609 h 602581"/>
              <a:gd name="connsiteX3" fmla="*/ 534424 w 547887"/>
              <a:gd name="connsiteY3" fmla="*/ 526076 h 602581"/>
              <a:gd name="connsiteX4" fmla="*/ 481289 w 547887"/>
              <a:gd name="connsiteY4" fmla="*/ 536109 h 602581"/>
              <a:gd name="connsiteX5" fmla="*/ 471236 w 547887"/>
              <a:gd name="connsiteY5" fmla="*/ 589144 h 602581"/>
              <a:gd name="connsiteX6" fmla="*/ 459748 w 547887"/>
              <a:gd name="connsiteY6" fmla="*/ 602044 h 602581"/>
              <a:gd name="connsiteX7" fmla="*/ 443951 w 547887"/>
              <a:gd name="connsiteY7" fmla="*/ 597744 h 602581"/>
              <a:gd name="connsiteX8" fmla="*/ 333372 w 547887"/>
              <a:gd name="connsiteY8" fmla="*/ 487375 h 602581"/>
              <a:gd name="connsiteX9" fmla="*/ 341989 w 547887"/>
              <a:gd name="connsiteY9" fmla="*/ 480208 h 602581"/>
              <a:gd name="connsiteX10" fmla="*/ 347733 w 547887"/>
              <a:gd name="connsiteY10" fmla="*/ 477341 h 602581"/>
              <a:gd name="connsiteX11" fmla="*/ 396560 w 547887"/>
              <a:gd name="connsiteY11" fmla="*/ 484508 h 602581"/>
              <a:gd name="connsiteX12" fmla="*/ 433898 w 547887"/>
              <a:gd name="connsiteY12" fmla="*/ 475908 h 602581"/>
              <a:gd name="connsiteX13" fmla="*/ 454003 w 547887"/>
              <a:gd name="connsiteY13" fmla="*/ 442941 h 602581"/>
              <a:gd name="connsiteX14" fmla="*/ 88068 w 547887"/>
              <a:gd name="connsiteY14" fmla="*/ 414273 h 602581"/>
              <a:gd name="connsiteX15" fmla="*/ 92373 w 547887"/>
              <a:gd name="connsiteY15" fmla="*/ 442941 h 602581"/>
              <a:gd name="connsiteX16" fmla="*/ 112462 w 547887"/>
              <a:gd name="connsiteY16" fmla="*/ 475908 h 602581"/>
              <a:gd name="connsiteX17" fmla="*/ 149770 w 547887"/>
              <a:gd name="connsiteY17" fmla="*/ 484508 h 602581"/>
              <a:gd name="connsiteX18" fmla="*/ 198558 w 547887"/>
              <a:gd name="connsiteY18" fmla="*/ 477341 h 602581"/>
              <a:gd name="connsiteX19" fmla="*/ 205732 w 547887"/>
              <a:gd name="connsiteY19" fmla="*/ 480208 h 602581"/>
              <a:gd name="connsiteX20" fmla="*/ 212907 w 547887"/>
              <a:gd name="connsiteY20" fmla="*/ 487375 h 602581"/>
              <a:gd name="connsiteX21" fmla="*/ 103853 w 547887"/>
              <a:gd name="connsiteY21" fmla="*/ 597744 h 602581"/>
              <a:gd name="connsiteX22" fmla="*/ 86633 w 547887"/>
              <a:gd name="connsiteY22" fmla="*/ 602044 h 602581"/>
              <a:gd name="connsiteX23" fmla="*/ 76589 w 547887"/>
              <a:gd name="connsiteY23" fmla="*/ 589144 h 602581"/>
              <a:gd name="connsiteX24" fmla="*/ 66545 w 547887"/>
              <a:gd name="connsiteY24" fmla="*/ 536109 h 602581"/>
              <a:gd name="connsiteX25" fmla="*/ 12017 w 547887"/>
              <a:gd name="connsiteY25" fmla="*/ 526076 h 602581"/>
              <a:gd name="connsiteX26" fmla="*/ 538 w 547887"/>
              <a:gd name="connsiteY26" fmla="*/ 514609 h 602581"/>
              <a:gd name="connsiteX27" fmla="*/ 4843 w 547887"/>
              <a:gd name="connsiteY27" fmla="*/ 498842 h 602581"/>
              <a:gd name="connsiteX28" fmla="*/ 273945 w 547887"/>
              <a:gd name="connsiteY28" fmla="*/ 94487 h 602581"/>
              <a:gd name="connsiteX29" fmla="*/ 428321 w 547887"/>
              <a:gd name="connsiteY29" fmla="*/ 249322 h 602581"/>
              <a:gd name="connsiteX30" fmla="*/ 273945 w 547887"/>
              <a:gd name="connsiteY30" fmla="*/ 404157 h 602581"/>
              <a:gd name="connsiteX31" fmla="*/ 119569 w 547887"/>
              <a:gd name="connsiteY31" fmla="*/ 249322 h 602581"/>
              <a:gd name="connsiteX32" fmla="*/ 273945 w 547887"/>
              <a:gd name="connsiteY32" fmla="*/ 94487 h 602581"/>
              <a:gd name="connsiteX33" fmla="*/ 273254 w 547887"/>
              <a:gd name="connsiteY33" fmla="*/ 68790 h 602581"/>
              <a:gd name="connsiteX34" fmla="*/ 92381 w 547887"/>
              <a:gd name="connsiteY34" fmla="*/ 249364 h 602581"/>
              <a:gd name="connsiteX35" fmla="*/ 273254 w 547887"/>
              <a:gd name="connsiteY35" fmla="*/ 431371 h 602581"/>
              <a:gd name="connsiteX36" fmla="*/ 454127 w 547887"/>
              <a:gd name="connsiteY36" fmla="*/ 249364 h 602581"/>
              <a:gd name="connsiteX37" fmla="*/ 273254 w 547887"/>
              <a:gd name="connsiteY37" fmla="*/ 68790 h 602581"/>
              <a:gd name="connsiteX38" fmla="*/ 273254 w 547887"/>
              <a:gd name="connsiteY38" fmla="*/ 0 h 602581"/>
              <a:gd name="connsiteX39" fmla="*/ 293351 w 547887"/>
              <a:gd name="connsiteY39" fmla="*/ 8599 h 602581"/>
              <a:gd name="connsiteX40" fmla="*/ 327803 w 547887"/>
              <a:gd name="connsiteY40" fmla="*/ 42994 h 602581"/>
              <a:gd name="connsiteX41" fmla="*/ 353642 w 547887"/>
              <a:gd name="connsiteY41" fmla="*/ 51592 h 602581"/>
              <a:gd name="connsiteX42" fmla="*/ 399578 w 547887"/>
              <a:gd name="connsiteY42" fmla="*/ 42994 h 602581"/>
              <a:gd name="connsiteX43" fmla="*/ 422546 w 547887"/>
              <a:gd name="connsiteY43" fmla="*/ 48726 h 602581"/>
              <a:gd name="connsiteX44" fmla="*/ 434030 w 547887"/>
              <a:gd name="connsiteY44" fmla="*/ 68790 h 602581"/>
              <a:gd name="connsiteX45" fmla="*/ 441207 w 547887"/>
              <a:gd name="connsiteY45" fmla="*/ 114650 h 602581"/>
              <a:gd name="connsiteX46" fmla="*/ 456998 w 547887"/>
              <a:gd name="connsiteY46" fmla="*/ 137580 h 602581"/>
              <a:gd name="connsiteX47" fmla="*/ 500063 w 547887"/>
              <a:gd name="connsiteY47" fmla="*/ 157644 h 602581"/>
              <a:gd name="connsiteX48" fmla="*/ 514418 w 547887"/>
              <a:gd name="connsiteY48" fmla="*/ 174841 h 602581"/>
              <a:gd name="connsiteX49" fmla="*/ 512983 w 547887"/>
              <a:gd name="connsiteY49" fmla="*/ 197771 h 602581"/>
              <a:gd name="connsiteX50" fmla="*/ 491450 w 547887"/>
              <a:gd name="connsiteY50" fmla="*/ 240765 h 602581"/>
              <a:gd name="connsiteX51" fmla="*/ 491450 w 547887"/>
              <a:gd name="connsiteY51" fmla="*/ 267994 h 602581"/>
              <a:gd name="connsiteX52" fmla="*/ 512983 w 547887"/>
              <a:gd name="connsiteY52" fmla="*/ 309555 h 602581"/>
              <a:gd name="connsiteX53" fmla="*/ 514418 w 547887"/>
              <a:gd name="connsiteY53" fmla="*/ 332485 h 602581"/>
              <a:gd name="connsiteX54" fmla="*/ 500063 w 547887"/>
              <a:gd name="connsiteY54" fmla="*/ 349683 h 602581"/>
              <a:gd name="connsiteX55" fmla="*/ 456998 w 547887"/>
              <a:gd name="connsiteY55" fmla="*/ 371180 h 602581"/>
              <a:gd name="connsiteX56" fmla="*/ 441207 w 547887"/>
              <a:gd name="connsiteY56" fmla="*/ 392676 h 602581"/>
              <a:gd name="connsiteX57" fmla="*/ 434030 w 547887"/>
              <a:gd name="connsiteY57" fmla="*/ 439970 h 602581"/>
              <a:gd name="connsiteX58" fmla="*/ 422546 w 547887"/>
              <a:gd name="connsiteY58" fmla="*/ 460034 h 602581"/>
              <a:gd name="connsiteX59" fmla="*/ 399578 w 547887"/>
              <a:gd name="connsiteY59" fmla="*/ 464333 h 602581"/>
              <a:gd name="connsiteX60" fmla="*/ 352207 w 547887"/>
              <a:gd name="connsiteY60" fmla="*/ 457168 h 602581"/>
              <a:gd name="connsiteX61" fmla="*/ 327803 w 547887"/>
              <a:gd name="connsiteY61" fmla="*/ 465766 h 602581"/>
              <a:gd name="connsiteX62" fmla="*/ 293351 w 547887"/>
              <a:gd name="connsiteY62" fmla="*/ 500161 h 602581"/>
              <a:gd name="connsiteX63" fmla="*/ 273254 w 547887"/>
              <a:gd name="connsiteY63" fmla="*/ 508760 h 602581"/>
              <a:gd name="connsiteX64" fmla="*/ 253157 w 547887"/>
              <a:gd name="connsiteY64" fmla="*/ 500161 h 602581"/>
              <a:gd name="connsiteX65" fmla="*/ 220141 w 547887"/>
              <a:gd name="connsiteY65" fmla="*/ 465766 h 602581"/>
              <a:gd name="connsiteX66" fmla="*/ 194301 w 547887"/>
              <a:gd name="connsiteY66" fmla="*/ 457168 h 602581"/>
              <a:gd name="connsiteX67" fmla="*/ 146930 w 547887"/>
              <a:gd name="connsiteY67" fmla="*/ 464333 h 602581"/>
              <a:gd name="connsiteX68" fmla="*/ 125397 w 547887"/>
              <a:gd name="connsiteY68" fmla="*/ 460034 h 602581"/>
              <a:gd name="connsiteX69" fmla="*/ 112478 w 547887"/>
              <a:gd name="connsiteY69" fmla="*/ 439970 h 602581"/>
              <a:gd name="connsiteX70" fmla="*/ 105301 w 547887"/>
              <a:gd name="connsiteY70" fmla="*/ 392676 h 602581"/>
              <a:gd name="connsiteX71" fmla="*/ 89510 w 547887"/>
              <a:gd name="connsiteY71" fmla="*/ 371180 h 602581"/>
              <a:gd name="connsiteX72" fmla="*/ 47881 w 547887"/>
              <a:gd name="connsiteY72" fmla="*/ 349683 h 602581"/>
              <a:gd name="connsiteX73" fmla="*/ 32090 w 547887"/>
              <a:gd name="connsiteY73" fmla="*/ 332485 h 602581"/>
              <a:gd name="connsiteX74" fmla="*/ 33525 w 547887"/>
              <a:gd name="connsiteY74" fmla="*/ 309555 h 602581"/>
              <a:gd name="connsiteX75" fmla="*/ 56493 w 547887"/>
              <a:gd name="connsiteY75" fmla="*/ 267994 h 602581"/>
              <a:gd name="connsiteX76" fmla="*/ 56493 w 547887"/>
              <a:gd name="connsiteY76" fmla="*/ 240765 h 602581"/>
              <a:gd name="connsiteX77" fmla="*/ 33525 w 547887"/>
              <a:gd name="connsiteY77" fmla="*/ 197771 h 602581"/>
              <a:gd name="connsiteX78" fmla="*/ 32090 w 547887"/>
              <a:gd name="connsiteY78" fmla="*/ 176274 h 602581"/>
              <a:gd name="connsiteX79" fmla="*/ 47881 w 547887"/>
              <a:gd name="connsiteY79" fmla="*/ 157644 h 602581"/>
              <a:gd name="connsiteX80" fmla="*/ 89510 w 547887"/>
              <a:gd name="connsiteY80" fmla="*/ 137580 h 602581"/>
              <a:gd name="connsiteX81" fmla="*/ 105301 w 547887"/>
              <a:gd name="connsiteY81" fmla="*/ 114650 h 602581"/>
              <a:gd name="connsiteX82" fmla="*/ 112478 w 547887"/>
              <a:gd name="connsiteY82" fmla="*/ 68790 h 602581"/>
              <a:gd name="connsiteX83" fmla="*/ 125397 w 547887"/>
              <a:gd name="connsiteY83" fmla="*/ 48726 h 602581"/>
              <a:gd name="connsiteX84" fmla="*/ 146930 w 547887"/>
              <a:gd name="connsiteY84" fmla="*/ 42994 h 602581"/>
              <a:gd name="connsiteX85" fmla="*/ 194301 w 547887"/>
              <a:gd name="connsiteY85" fmla="*/ 51592 h 602581"/>
              <a:gd name="connsiteX86" fmla="*/ 220141 w 547887"/>
              <a:gd name="connsiteY86" fmla="*/ 42994 h 602581"/>
              <a:gd name="connsiteX87" fmla="*/ 253157 w 547887"/>
              <a:gd name="connsiteY87" fmla="*/ 8599 h 602581"/>
              <a:gd name="connsiteX88" fmla="*/ 273254 w 547887"/>
              <a:gd name="connsiteY88" fmla="*/ 0 h 60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47887" h="602581">
                <a:moveTo>
                  <a:pt x="458312" y="414273"/>
                </a:moveTo>
                <a:lnTo>
                  <a:pt x="543041" y="498842"/>
                </a:lnTo>
                <a:cubicBezTo>
                  <a:pt x="547349" y="503142"/>
                  <a:pt x="548785" y="508875"/>
                  <a:pt x="547349" y="514609"/>
                </a:cubicBezTo>
                <a:cubicBezTo>
                  <a:pt x="544477" y="520342"/>
                  <a:pt x="540168" y="524642"/>
                  <a:pt x="534424" y="526076"/>
                </a:cubicBezTo>
                <a:lnTo>
                  <a:pt x="481289" y="536109"/>
                </a:lnTo>
                <a:lnTo>
                  <a:pt x="471236" y="589144"/>
                </a:lnTo>
                <a:cubicBezTo>
                  <a:pt x="469800" y="594877"/>
                  <a:pt x="465492" y="600611"/>
                  <a:pt x="459748" y="602044"/>
                </a:cubicBezTo>
                <a:cubicBezTo>
                  <a:pt x="454003" y="603477"/>
                  <a:pt x="448259" y="602044"/>
                  <a:pt x="443951" y="597744"/>
                </a:cubicBezTo>
                <a:lnTo>
                  <a:pt x="333372" y="487375"/>
                </a:lnTo>
                <a:lnTo>
                  <a:pt x="341989" y="480208"/>
                </a:lnTo>
                <a:cubicBezTo>
                  <a:pt x="343425" y="477341"/>
                  <a:pt x="344861" y="477341"/>
                  <a:pt x="347733" y="477341"/>
                </a:cubicBezTo>
                <a:lnTo>
                  <a:pt x="396560" y="484508"/>
                </a:lnTo>
                <a:cubicBezTo>
                  <a:pt x="409485" y="487375"/>
                  <a:pt x="423845" y="484508"/>
                  <a:pt x="433898" y="475908"/>
                </a:cubicBezTo>
                <a:cubicBezTo>
                  <a:pt x="445387" y="468741"/>
                  <a:pt x="452567" y="455841"/>
                  <a:pt x="454003" y="442941"/>
                </a:cubicBezTo>
                <a:close/>
                <a:moveTo>
                  <a:pt x="88068" y="414273"/>
                </a:moveTo>
                <a:lnTo>
                  <a:pt x="92373" y="442941"/>
                </a:lnTo>
                <a:cubicBezTo>
                  <a:pt x="95243" y="455841"/>
                  <a:pt x="102418" y="468741"/>
                  <a:pt x="112462" y="475908"/>
                </a:cubicBezTo>
                <a:cubicBezTo>
                  <a:pt x="123942" y="484508"/>
                  <a:pt x="136856" y="487375"/>
                  <a:pt x="149770" y="484508"/>
                </a:cubicBezTo>
                <a:lnTo>
                  <a:pt x="198558" y="477341"/>
                </a:lnTo>
                <a:cubicBezTo>
                  <a:pt x="201428" y="477341"/>
                  <a:pt x="204297" y="477341"/>
                  <a:pt x="205732" y="480208"/>
                </a:cubicBezTo>
                <a:lnTo>
                  <a:pt x="212907" y="487375"/>
                </a:lnTo>
                <a:lnTo>
                  <a:pt x="103853" y="597744"/>
                </a:lnTo>
                <a:cubicBezTo>
                  <a:pt x="99548" y="602044"/>
                  <a:pt x="92373" y="603477"/>
                  <a:pt x="86633" y="602044"/>
                </a:cubicBezTo>
                <a:cubicBezTo>
                  <a:pt x="82329" y="600611"/>
                  <a:pt x="78024" y="594877"/>
                  <a:pt x="76589" y="589144"/>
                </a:cubicBezTo>
                <a:lnTo>
                  <a:pt x="66545" y="536109"/>
                </a:lnTo>
                <a:lnTo>
                  <a:pt x="12017" y="526076"/>
                </a:lnTo>
                <a:cubicBezTo>
                  <a:pt x="6278" y="524642"/>
                  <a:pt x="1973" y="520342"/>
                  <a:pt x="538" y="514609"/>
                </a:cubicBezTo>
                <a:cubicBezTo>
                  <a:pt x="-897" y="508875"/>
                  <a:pt x="538" y="503142"/>
                  <a:pt x="4843" y="498842"/>
                </a:cubicBezTo>
                <a:close/>
                <a:moveTo>
                  <a:pt x="273945" y="94487"/>
                </a:moveTo>
                <a:cubicBezTo>
                  <a:pt x="359205" y="94487"/>
                  <a:pt x="428321" y="163809"/>
                  <a:pt x="428321" y="249322"/>
                </a:cubicBezTo>
                <a:cubicBezTo>
                  <a:pt x="428321" y="334835"/>
                  <a:pt x="359205" y="404157"/>
                  <a:pt x="273945" y="404157"/>
                </a:cubicBezTo>
                <a:cubicBezTo>
                  <a:pt x="188685" y="404157"/>
                  <a:pt x="119569" y="334835"/>
                  <a:pt x="119569" y="249322"/>
                </a:cubicBezTo>
                <a:cubicBezTo>
                  <a:pt x="119569" y="163809"/>
                  <a:pt x="188685" y="94487"/>
                  <a:pt x="273945" y="94487"/>
                </a:cubicBezTo>
                <a:close/>
                <a:moveTo>
                  <a:pt x="273254" y="68790"/>
                </a:moveTo>
                <a:cubicBezTo>
                  <a:pt x="174205" y="68790"/>
                  <a:pt x="92381" y="150478"/>
                  <a:pt x="92381" y="249364"/>
                </a:cubicBezTo>
                <a:cubicBezTo>
                  <a:pt x="92381" y="349683"/>
                  <a:pt x="174205" y="429938"/>
                  <a:pt x="273254" y="431371"/>
                </a:cubicBezTo>
                <a:cubicBezTo>
                  <a:pt x="373739" y="429938"/>
                  <a:pt x="454127" y="349683"/>
                  <a:pt x="454127" y="249364"/>
                </a:cubicBezTo>
                <a:cubicBezTo>
                  <a:pt x="454127" y="150478"/>
                  <a:pt x="373739" y="68790"/>
                  <a:pt x="273254" y="68790"/>
                </a:cubicBezTo>
                <a:close/>
                <a:moveTo>
                  <a:pt x="273254" y="0"/>
                </a:moveTo>
                <a:cubicBezTo>
                  <a:pt x="281867" y="0"/>
                  <a:pt x="289045" y="2866"/>
                  <a:pt x="293351" y="8599"/>
                </a:cubicBezTo>
                <a:lnTo>
                  <a:pt x="327803" y="42994"/>
                </a:lnTo>
                <a:cubicBezTo>
                  <a:pt x="333545" y="48726"/>
                  <a:pt x="343593" y="53025"/>
                  <a:pt x="353642" y="51592"/>
                </a:cubicBezTo>
                <a:lnTo>
                  <a:pt x="399578" y="42994"/>
                </a:lnTo>
                <a:cubicBezTo>
                  <a:pt x="408191" y="41560"/>
                  <a:pt x="415369" y="44427"/>
                  <a:pt x="422546" y="48726"/>
                </a:cubicBezTo>
                <a:cubicBezTo>
                  <a:pt x="428288" y="53025"/>
                  <a:pt x="432595" y="60191"/>
                  <a:pt x="434030" y="68790"/>
                </a:cubicBezTo>
                <a:lnTo>
                  <a:pt x="441207" y="114650"/>
                </a:lnTo>
                <a:cubicBezTo>
                  <a:pt x="442643" y="124682"/>
                  <a:pt x="448385" y="133281"/>
                  <a:pt x="456998" y="137580"/>
                </a:cubicBezTo>
                <a:lnTo>
                  <a:pt x="500063" y="157644"/>
                </a:lnTo>
                <a:cubicBezTo>
                  <a:pt x="507241" y="161943"/>
                  <a:pt x="512983" y="167676"/>
                  <a:pt x="514418" y="174841"/>
                </a:cubicBezTo>
                <a:cubicBezTo>
                  <a:pt x="517289" y="183440"/>
                  <a:pt x="517289" y="192039"/>
                  <a:pt x="512983" y="197771"/>
                </a:cubicBezTo>
                <a:lnTo>
                  <a:pt x="491450" y="240765"/>
                </a:lnTo>
                <a:cubicBezTo>
                  <a:pt x="487143" y="249364"/>
                  <a:pt x="487143" y="259396"/>
                  <a:pt x="491450" y="267994"/>
                </a:cubicBezTo>
                <a:lnTo>
                  <a:pt x="512983" y="309555"/>
                </a:lnTo>
                <a:cubicBezTo>
                  <a:pt x="515853" y="316721"/>
                  <a:pt x="517289" y="325320"/>
                  <a:pt x="514418" y="332485"/>
                </a:cubicBezTo>
                <a:cubicBezTo>
                  <a:pt x="512983" y="339651"/>
                  <a:pt x="507241" y="346816"/>
                  <a:pt x="500063" y="349683"/>
                </a:cubicBezTo>
                <a:lnTo>
                  <a:pt x="456998" y="371180"/>
                </a:lnTo>
                <a:cubicBezTo>
                  <a:pt x="448385" y="375479"/>
                  <a:pt x="442643" y="384078"/>
                  <a:pt x="441207" y="392676"/>
                </a:cubicBezTo>
                <a:lnTo>
                  <a:pt x="434030" y="439970"/>
                </a:lnTo>
                <a:cubicBezTo>
                  <a:pt x="432595" y="448569"/>
                  <a:pt x="428288" y="455735"/>
                  <a:pt x="422546" y="460034"/>
                </a:cubicBezTo>
                <a:cubicBezTo>
                  <a:pt x="415369" y="464333"/>
                  <a:pt x="408191" y="465766"/>
                  <a:pt x="399578" y="464333"/>
                </a:cubicBezTo>
                <a:lnTo>
                  <a:pt x="352207" y="457168"/>
                </a:lnTo>
                <a:cubicBezTo>
                  <a:pt x="343593" y="455735"/>
                  <a:pt x="333545" y="458601"/>
                  <a:pt x="327803" y="465766"/>
                </a:cubicBezTo>
                <a:lnTo>
                  <a:pt x="293351" y="500161"/>
                </a:lnTo>
                <a:cubicBezTo>
                  <a:pt x="289045" y="504461"/>
                  <a:pt x="281867" y="507327"/>
                  <a:pt x="273254" y="508760"/>
                </a:cubicBezTo>
                <a:cubicBezTo>
                  <a:pt x="266077" y="507327"/>
                  <a:pt x="258899" y="504461"/>
                  <a:pt x="253157" y="500161"/>
                </a:cubicBezTo>
                <a:lnTo>
                  <a:pt x="220141" y="465766"/>
                </a:lnTo>
                <a:cubicBezTo>
                  <a:pt x="212963" y="458601"/>
                  <a:pt x="202915" y="455735"/>
                  <a:pt x="194301" y="457168"/>
                </a:cubicBezTo>
                <a:lnTo>
                  <a:pt x="146930" y="464333"/>
                </a:lnTo>
                <a:cubicBezTo>
                  <a:pt x="139753" y="465766"/>
                  <a:pt x="131139" y="464333"/>
                  <a:pt x="125397" y="460034"/>
                </a:cubicBezTo>
                <a:cubicBezTo>
                  <a:pt x="118220" y="455735"/>
                  <a:pt x="113913" y="448569"/>
                  <a:pt x="112478" y="439970"/>
                </a:cubicBezTo>
                <a:lnTo>
                  <a:pt x="105301" y="392676"/>
                </a:lnTo>
                <a:cubicBezTo>
                  <a:pt x="103865" y="384078"/>
                  <a:pt x="98123" y="375479"/>
                  <a:pt x="89510" y="371180"/>
                </a:cubicBezTo>
                <a:lnTo>
                  <a:pt x="47881" y="349683"/>
                </a:lnTo>
                <a:cubicBezTo>
                  <a:pt x="40703" y="346816"/>
                  <a:pt x="34961" y="339651"/>
                  <a:pt x="32090" y="332485"/>
                </a:cubicBezTo>
                <a:cubicBezTo>
                  <a:pt x="29219" y="325320"/>
                  <a:pt x="30655" y="316721"/>
                  <a:pt x="33525" y="309555"/>
                </a:cubicBezTo>
                <a:lnTo>
                  <a:pt x="56493" y="267994"/>
                </a:lnTo>
                <a:cubicBezTo>
                  <a:pt x="60800" y="259396"/>
                  <a:pt x="60800" y="249364"/>
                  <a:pt x="56493" y="240765"/>
                </a:cubicBezTo>
                <a:lnTo>
                  <a:pt x="33525" y="197771"/>
                </a:lnTo>
                <a:cubicBezTo>
                  <a:pt x="30655" y="192039"/>
                  <a:pt x="29219" y="183440"/>
                  <a:pt x="32090" y="176274"/>
                </a:cubicBezTo>
                <a:cubicBezTo>
                  <a:pt x="34961" y="167676"/>
                  <a:pt x="40703" y="161943"/>
                  <a:pt x="47881" y="157644"/>
                </a:cubicBezTo>
                <a:lnTo>
                  <a:pt x="89510" y="137580"/>
                </a:lnTo>
                <a:cubicBezTo>
                  <a:pt x="98123" y="133281"/>
                  <a:pt x="103865" y="124682"/>
                  <a:pt x="105301" y="114650"/>
                </a:cubicBezTo>
                <a:lnTo>
                  <a:pt x="112478" y="68790"/>
                </a:lnTo>
                <a:cubicBezTo>
                  <a:pt x="113913" y="60191"/>
                  <a:pt x="118220" y="53025"/>
                  <a:pt x="125397" y="48726"/>
                </a:cubicBezTo>
                <a:cubicBezTo>
                  <a:pt x="131139" y="44427"/>
                  <a:pt x="139753" y="41560"/>
                  <a:pt x="146930" y="42994"/>
                </a:cubicBezTo>
                <a:lnTo>
                  <a:pt x="194301" y="51592"/>
                </a:lnTo>
                <a:cubicBezTo>
                  <a:pt x="202915" y="53025"/>
                  <a:pt x="212963" y="48726"/>
                  <a:pt x="220141" y="42994"/>
                </a:cubicBezTo>
                <a:lnTo>
                  <a:pt x="253157" y="8599"/>
                </a:lnTo>
                <a:cubicBezTo>
                  <a:pt x="258899" y="2866"/>
                  <a:pt x="266077" y="0"/>
                  <a:pt x="273254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/>
          <a:p>
            <a:endParaRPr lang="zh-TW" altLang="en-US">
              <a:cs typeface="+mn-ea"/>
              <a:sym typeface="+mn-lt"/>
            </a:endParaRPr>
          </a:p>
        </p:txBody>
      </p:sp>
      <p:sp>
        <p:nvSpPr>
          <p:cNvPr id="54" name="server_30454"/>
          <p:cNvSpPr>
            <a:spLocks noChangeAspect="1"/>
          </p:cNvSpPr>
          <p:nvPr/>
        </p:nvSpPr>
        <p:spPr bwMode="auto">
          <a:xfrm>
            <a:off x="9259570" y="5892165"/>
            <a:ext cx="590550" cy="549910"/>
          </a:xfrm>
          <a:custGeom>
            <a:avLst/>
            <a:gdLst>
              <a:gd name="connsiteX0" fmla="*/ 261052 w 607639"/>
              <a:gd name="connsiteY0" fmla="*/ 444915 h 566217"/>
              <a:gd name="connsiteX1" fmla="*/ 245922 w 607639"/>
              <a:gd name="connsiteY1" fmla="*/ 505522 h 566217"/>
              <a:gd name="connsiteX2" fmla="*/ 361717 w 607639"/>
              <a:gd name="connsiteY2" fmla="*/ 505522 h 566217"/>
              <a:gd name="connsiteX3" fmla="*/ 346498 w 607639"/>
              <a:gd name="connsiteY3" fmla="*/ 444915 h 566217"/>
              <a:gd name="connsiteX4" fmla="*/ 0 w 607639"/>
              <a:gd name="connsiteY4" fmla="*/ 364047 h 566217"/>
              <a:gd name="connsiteX5" fmla="*/ 607639 w 607639"/>
              <a:gd name="connsiteY5" fmla="*/ 364047 h 566217"/>
              <a:gd name="connsiteX6" fmla="*/ 607639 w 607639"/>
              <a:gd name="connsiteY6" fmla="*/ 399416 h 566217"/>
              <a:gd name="connsiteX7" fmla="*/ 562068 w 607639"/>
              <a:gd name="connsiteY7" fmla="*/ 444915 h 566217"/>
              <a:gd name="connsiteX8" fmla="*/ 367414 w 607639"/>
              <a:gd name="connsiteY8" fmla="*/ 444915 h 566217"/>
              <a:gd name="connsiteX9" fmla="*/ 382634 w 607639"/>
              <a:gd name="connsiteY9" fmla="*/ 505522 h 566217"/>
              <a:gd name="connsiteX10" fmla="*/ 384859 w 607639"/>
              <a:gd name="connsiteY10" fmla="*/ 505522 h 566217"/>
              <a:gd name="connsiteX11" fmla="*/ 435414 w 607639"/>
              <a:gd name="connsiteY11" fmla="*/ 556086 h 566217"/>
              <a:gd name="connsiteX12" fmla="*/ 425356 w 607639"/>
              <a:gd name="connsiteY12" fmla="*/ 566217 h 566217"/>
              <a:gd name="connsiteX13" fmla="*/ 182283 w 607639"/>
              <a:gd name="connsiteY13" fmla="*/ 566217 h 566217"/>
              <a:gd name="connsiteX14" fmla="*/ 172136 w 607639"/>
              <a:gd name="connsiteY14" fmla="*/ 556086 h 566217"/>
              <a:gd name="connsiteX15" fmla="*/ 222780 w 607639"/>
              <a:gd name="connsiteY15" fmla="*/ 505522 h 566217"/>
              <a:gd name="connsiteX16" fmla="*/ 225005 w 607639"/>
              <a:gd name="connsiteY16" fmla="*/ 505522 h 566217"/>
              <a:gd name="connsiteX17" fmla="*/ 240225 w 607639"/>
              <a:gd name="connsiteY17" fmla="*/ 444915 h 566217"/>
              <a:gd name="connsiteX18" fmla="*/ 45571 w 607639"/>
              <a:gd name="connsiteY18" fmla="*/ 444915 h 566217"/>
              <a:gd name="connsiteX19" fmla="*/ 0 w 607639"/>
              <a:gd name="connsiteY19" fmla="*/ 399416 h 566217"/>
              <a:gd name="connsiteX20" fmla="*/ 101288 w 607639"/>
              <a:gd name="connsiteY20" fmla="*/ 283089 h 566217"/>
              <a:gd name="connsiteX21" fmla="*/ 91141 w 607639"/>
              <a:gd name="connsiteY21" fmla="*/ 293221 h 566217"/>
              <a:gd name="connsiteX22" fmla="*/ 101288 w 607639"/>
              <a:gd name="connsiteY22" fmla="*/ 303354 h 566217"/>
              <a:gd name="connsiteX23" fmla="*/ 141785 w 607639"/>
              <a:gd name="connsiteY23" fmla="*/ 303354 h 566217"/>
              <a:gd name="connsiteX24" fmla="*/ 151932 w 607639"/>
              <a:gd name="connsiteY24" fmla="*/ 293221 h 566217"/>
              <a:gd name="connsiteX25" fmla="*/ 141785 w 607639"/>
              <a:gd name="connsiteY25" fmla="*/ 283089 h 566217"/>
              <a:gd name="connsiteX26" fmla="*/ 101288 w 607639"/>
              <a:gd name="connsiteY26" fmla="*/ 242647 h 566217"/>
              <a:gd name="connsiteX27" fmla="*/ 91141 w 607639"/>
              <a:gd name="connsiteY27" fmla="*/ 252780 h 566217"/>
              <a:gd name="connsiteX28" fmla="*/ 101288 w 607639"/>
              <a:gd name="connsiteY28" fmla="*/ 262912 h 566217"/>
              <a:gd name="connsiteX29" fmla="*/ 121492 w 607639"/>
              <a:gd name="connsiteY29" fmla="*/ 262912 h 566217"/>
              <a:gd name="connsiteX30" fmla="*/ 131639 w 607639"/>
              <a:gd name="connsiteY30" fmla="*/ 252780 h 566217"/>
              <a:gd name="connsiteX31" fmla="*/ 121492 w 607639"/>
              <a:gd name="connsiteY31" fmla="*/ 242647 h 566217"/>
              <a:gd name="connsiteX32" fmla="*/ 101288 w 607639"/>
              <a:gd name="connsiteY32" fmla="*/ 202206 h 566217"/>
              <a:gd name="connsiteX33" fmla="*/ 91141 w 607639"/>
              <a:gd name="connsiteY33" fmla="*/ 212339 h 566217"/>
              <a:gd name="connsiteX34" fmla="*/ 101288 w 607639"/>
              <a:gd name="connsiteY34" fmla="*/ 222471 h 566217"/>
              <a:gd name="connsiteX35" fmla="*/ 141785 w 607639"/>
              <a:gd name="connsiteY35" fmla="*/ 222471 h 566217"/>
              <a:gd name="connsiteX36" fmla="*/ 151932 w 607639"/>
              <a:gd name="connsiteY36" fmla="*/ 212339 h 566217"/>
              <a:gd name="connsiteX37" fmla="*/ 141785 w 607639"/>
              <a:gd name="connsiteY37" fmla="*/ 202206 h 566217"/>
              <a:gd name="connsiteX38" fmla="*/ 101288 w 607639"/>
              <a:gd name="connsiteY38" fmla="*/ 161765 h 566217"/>
              <a:gd name="connsiteX39" fmla="*/ 91141 w 607639"/>
              <a:gd name="connsiteY39" fmla="*/ 171897 h 566217"/>
              <a:gd name="connsiteX40" fmla="*/ 101288 w 607639"/>
              <a:gd name="connsiteY40" fmla="*/ 182030 h 566217"/>
              <a:gd name="connsiteX41" fmla="*/ 121492 w 607639"/>
              <a:gd name="connsiteY41" fmla="*/ 182030 h 566217"/>
              <a:gd name="connsiteX42" fmla="*/ 131639 w 607639"/>
              <a:gd name="connsiteY42" fmla="*/ 171897 h 566217"/>
              <a:gd name="connsiteX43" fmla="*/ 121492 w 607639"/>
              <a:gd name="connsiteY43" fmla="*/ 161765 h 566217"/>
              <a:gd name="connsiteX44" fmla="*/ 101288 w 607639"/>
              <a:gd name="connsiteY44" fmla="*/ 121324 h 566217"/>
              <a:gd name="connsiteX45" fmla="*/ 91141 w 607639"/>
              <a:gd name="connsiteY45" fmla="*/ 131456 h 566217"/>
              <a:gd name="connsiteX46" fmla="*/ 101288 w 607639"/>
              <a:gd name="connsiteY46" fmla="*/ 141500 h 566217"/>
              <a:gd name="connsiteX47" fmla="*/ 141785 w 607639"/>
              <a:gd name="connsiteY47" fmla="*/ 141500 h 566217"/>
              <a:gd name="connsiteX48" fmla="*/ 151932 w 607639"/>
              <a:gd name="connsiteY48" fmla="*/ 131456 h 566217"/>
              <a:gd name="connsiteX49" fmla="*/ 141785 w 607639"/>
              <a:gd name="connsiteY49" fmla="*/ 121324 h 566217"/>
              <a:gd name="connsiteX50" fmla="*/ 476000 w 607639"/>
              <a:gd name="connsiteY50" fmla="*/ 101059 h 566217"/>
              <a:gd name="connsiteX51" fmla="*/ 465854 w 607639"/>
              <a:gd name="connsiteY51" fmla="*/ 111191 h 566217"/>
              <a:gd name="connsiteX52" fmla="*/ 476000 w 607639"/>
              <a:gd name="connsiteY52" fmla="*/ 121324 h 566217"/>
              <a:gd name="connsiteX53" fmla="*/ 522372 w 607639"/>
              <a:gd name="connsiteY53" fmla="*/ 121324 h 566217"/>
              <a:gd name="connsiteX54" fmla="*/ 401058 w 607639"/>
              <a:gd name="connsiteY54" fmla="*/ 242559 h 566217"/>
              <a:gd name="connsiteX55" fmla="*/ 317037 w 607639"/>
              <a:gd name="connsiteY55" fmla="*/ 158654 h 566217"/>
              <a:gd name="connsiteX56" fmla="*/ 316859 w 607639"/>
              <a:gd name="connsiteY56" fmla="*/ 158565 h 566217"/>
              <a:gd name="connsiteX57" fmla="*/ 316770 w 607639"/>
              <a:gd name="connsiteY57" fmla="*/ 158387 h 566217"/>
              <a:gd name="connsiteX58" fmla="*/ 315168 w 607639"/>
              <a:gd name="connsiteY58" fmla="*/ 157410 h 566217"/>
              <a:gd name="connsiteX59" fmla="*/ 313477 w 607639"/>
              <a:gd name="connsiteY59" fmla="*/ 156432 h 566217"/>
              <a:gd name="connsiteX60" fmla="*/ 311607 w 607639"/>
              <a:gd name="connsiteY60" fmla="*/ 155988 h 566217"/>
              <a:gd name="connsiteX61" fmla="*/ 309649 w 607639"/>
              <a:gd name="connsiteY61" fmla="*/ 155721 h 566217"/>
              <a:gd name="connsiteX62" fmla="*/ 307869 w 607639"/>
              <a:gd name="connsiteY62" fmla="*/ 156076 h 566217"/>
              <a:gd name="connsiteX63" fmla="*/ 305911 w 607639"/>
              <a:gd name="connsiteY63" fmla="*/ 156521 h 566217"/>
              <a:gd name="connsiteX64" fmla="*/ 304220 w 607639"/>
              <a:gd name="connsiteY64" fmla="*/ 157676 h 566217"/>
              <a:gd name="connsiteX65" fmla="*/ 302707 w 607639"/>
              <a:gd name="connsiteY65" fmla="*/ 158654 h 566217"/>
              <a:gd name="connsiteX66" fmla="*/ 302618 w 607639"/>
              <a:gd name="connsiteY66" fmla="*/ 158832 h 566217"/>
              <a:gd name="connsiteX67" fmla="*/ 302440 w 607639"/>
              <a:gd name="connsiteY67" fmla="*/ 158921 h 566217"/>
              <a:gd name="connsiteX68" fmla="*/ 184953 w 607639"/>
              <a:gd name="connsiteY68" fmla="*/ 286377 h 566217"/>
              <a:gd name="connsiteX69" fmla="*/ 185576 w 607639"/>
              <a:gd name="connsiteY69" fmla="*/ 300687 h 566217"/>
              <a:gd name="connsiteX70" fmla="*/ 192429 w 607639"/>
              <a:gd name="connsiteY70" fmla="*/ 303354 h 566217"/>
              <a:gd name="connsiteX71" fmla="*/ 199906 w 607639"/>
              <a:gd name="connsiteY71" fmla="*/ 300065 h 566217"/>
              <a:gd name="connsiteX72" fmla="*/ 310183 w 607639"/>
              <a:gd name="connsiteY72" fmla="*/ 180430 h 566217"/>
              <a:gd name="connsiteX73" fmla="*/ 393848 w 607639"/>
              <a:gd name="connsiteY73" fmla="*/ 263979 h 566217"/>
              <a:gd name="connsiteX74" fmla="*/ 401058 w 607639"/>
              <a:gd name="connsiteY74" fmla="*/ 266912 h 566217"/>
              <a:gd name="connsiteX75" fmla="*/ 408178 w 607639"/>
              <a:gd name="connsiteY75" fmla="*/ 263979 h 566217"/>
              <a:gd name="connsiteX76" fmla="*/ 536702 w 607639"/>
              <a:gd name="connsiteY76" fmla="*/ 135634 h 566217"/>
              <a:gd name="connsiteX77" fmla="*/ 536702 w 607639"/>
              <a:gd name="connsiteY77" fmla="*/ 182030 h 566217"/>
              <a:gd name="connsiteX78" fmla="*/ 546848 w 607639"/>
              <a:gd name="connsiteY78" fmla="*/ 192074 h 566217"/>
              <a:gd name="connsiteX79" fmla="*/ 556995 w 607639"/>
              <a:gd name="connsiteY79" fmla="*/ 182030 h 566217"/>
              <a:gd name="connsiteX80" fmla="*/ 556995 w 607639"/>
              <a:gd name="connsiteY80" fmla="*/ 111191 h 566217"/>
              <a:gd name="connsiteX81" fmla="*/ 556194 w 607639"/>
              <a:gd name="connsiteY81" fmla="*/ 107369 h 566217"/>
              <a:gd name="connsiteX82" fmla="*/ 550676 w 607639"/>
              <a:gd name="connsiteY82" fmla="*/ 101859 h 566217"/>
              <a:gd name="connsiteX83" fmla="*/ 546848 w 607639"/>
              <a:gd name="connsiteY83" fmla="*/ 101059 h 566217"/>
              <a:gd name="connsiteX84" fmla="*/ 101288 w 607639"/>
              <a:gd name="connsiteY84" fmla="*/ 80882 h 566217"/>
              <a:gd name="connsiteX85" fmla="*/ 91141 w 607639"/>
              <a:gd name="connsiteY85" fmla="*/ 91015 h 566217"/>
              <a:gd name="connsiteX86" fmla="*/ 101288 w 607639"/>
              <a:gd name="connsiteY86" fmla="*/ 101059 h 566217"/>
              <a:gd name="connsiteX87" fmla="*/ 121492 w 607639"/>
              <a:gd name="connsiteY87" fmla="*/ 101059 h 566217"/>
              <a:gd name="connsiteX88" fmla="*/ 131639 w 607639"/>
              <a:gd name="connsiteY88" fmla="*/ 91015 h 566217"/>
              <a:gd name="connsiteX89" fmla="*/ 121492 w 607639"/>
              <a:gd name="connsiteY89" fmla="*/ 80882 h 566217"/>
              <a:gd name="connsiteX90" fmla="*/ 60791 w 607639"/>
              <a:gd name="connsiteY90" fmla="*/ 70750 h 566217"/>
              <a:gd name="connsiteX91" fmla="*/ 50644 w 607639"/>
              <a:gd name="connsiteY91" fmla="*/ 80882 h 566217"/>
              <a:gd name="connsiteX92" fmla="*/ 50644 w 607639"/>
              <a:gd name="connsiteY92" fmla="*/ 303354 h 566217"/>
              <a:gd name="connsiteX93" fmla="*/ 60791 w 607639"/>
              <a:gd name="connsiteY93" fmla="*/ 313486 h 566217"/>
              <a:gd name="connsiteX94" fmla="*/ 70848 w 607639"/>
              <a:gd name="connsiteY94" fmla="*/ 303354 h 566217"/>
              <a:gd name="connsiteX95" fmla="*/ 70848 w 607639"/>
              <a:gd name="connsiteY95" fmla="*/ 80882 h 566217"/>
              <a:gd name="connsiteX96" fmla="*/ 60791 w 607639"/>
              <a:gd name="connsiteY96" fmla="*/ 70750 h 566217"/>
              <a:gd name="connsiteX97" fmla="*/ 45571 w 607639"/>
              <a:gd name="connsiteY97" fmla="*/ 0 h 566217"/>
              <a:gd name="connsiteX98" fmla="*/ 562068 w 607639"/>
              <a:gd name="connsiteY98" fmla="*/ 0 h 566217"/>
              <a:gd name="connsiteX99" fmla="*/ 607639 w 607639"/>
              <a:gd name="connsiteY99" fmla="*/ 45507 h 566217"/>
              <a:gd name="connsiteX100" fmla="*/ 607639 w 607639"/>
              <a:gd name="connsiteY100" fmla="*/ 343795 h 566217"/>
              <a:gd name="connsiteX101" fmla="*/ 0 w 607639"/>
              <a:gd name="connsiteY101" fmla="*/ 343795 h 566217"/>
              <a:gd name="connsiteX102" fmla="*/ 0 w 607639"/>
              <a:gd name="connsiteY102" fmla="*/ 45507 h 566217"/>
              <a:gd name="connsiteX103" fmla="*/ 45571 w 607639"/>
              <a:gd name="connsiteY103" fmla="*/ 0 h 56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566217">
                <a:moveTo>
                  <a:pt x="261052" y="444915"/>
                </a:moveTo>
                <a:lnTo>
                  <a:pt x="245922" y="505522"/>
                </a:lnTo>
                <a:lnTo>
                  <a:pt x="361717" y="505522"/>
                </a:lnTo>
                <a:lnTo>
                  <a:pt x="346498" y="444915"/>
                </a:lnTo>
                <a:close/>
                <a:moveTo>
                  <a:pt x="0" y="364047"/>
                </a:moveTo>
                <a:lnTo>
                  <a:pt x="607639" y="364047"/>
                </a:lnTo>
                <a:lnTo>
                  <a:pt x="607639" y="399416"/>
                </a:lnTo>
                <a:cubicBezTo>
                  <a:pt x="607639" y="424476"/>
                  <a:pt x="587168" y="444915"/>
                  <a:pt x="562068" y="444915"/>
                </a:cubicBezTo>
                <a:lnTo>
                  <a:pt x="367414" y="444915"/>
                </a:lnTo>
                <a:lnTo>
                  <a:pt x="382634" y="505522"/>
                </a:lnTo>
                <a:lnTo>
                  <a:pt x="384859" y="505522"/>
                </a:lnTo>
                <a:cubicBezTo>
                  <a:pt x="412717" y="505522"/>
                  <a:pt x="435414" y="528271"/>
                  <a:pt x="435414" y="556086"/>
                </a:cubicBezTo>
                <a:cubicBezTo>
                  <a:pt x="435414" y="561685"/>
                  <a:pt x="430875" y="566217"/>
                  <a:pt x="425356" y="566217"/>
                </a:cubicBezTo>
                <a:lnTo>
                  <a:pt x="182283" y="566217"/>
                </a:lnTo>
                <a:cubicBezTo>
                  <a:pt x="176675" y="566217"/>
                  <a:pt x="172136" y="561685"/>
                  <a:pt x="172136" y="556086"/>
                </a:cubicBezTo>
                <a:cubicBezTo>
                  <a:pt x="172136" y="528271"/>
                  <a:pt x="194833" y="505522"/>
                  <a:pt x="222780" y="505522"/>
                </a:cubicBezTo>
                <a:lnTo>
                  <a:pt x="225005" y="505522"/>
                </a:lnTo>
                <a:lnTo>
                  <a:pt x="240225" y="444915"/>
                </a:lnTo>
                <a:lnTo>
                  <a:pt x="45571" y="444915"/>
                </a:lnTo>
                <a:cubicBezTo>
                  <a:pt x="20471" y="444915"/>
                  <a:pt x="0" y="424476"/>
                  <a:pt x="0" y="399416"/>
                </a:cubicBezTo>
                <a:close/>
                <a:moveTo>
                  <a:pt x="101288" y="283089"/>
                </a:moveTo>
                <a:cubicBezTo>
                  <a:pt x="95681" y="283089"/>
                  <a:pt x="91141" y="287622"/>
                  <a:pt x="91141" y="293221"/>
                </a:cubicBezTo>
                <a:cubicBezTo>
                  <a:pt x="91141" y="298821"/>
                  <a:pt x="95681" y="303354"/>
                  <a:pt x="101288" y="303354"/>
                </a:cubicBezTo>
                <a:lnTo>
                  <a:pt x="141785" y="303354"/>
                </a:lnTo>
                <a:cubicBezTo>
                  <a:pt x="147393" y="303354"/>
                  <a:pt x="151932" y="298821"/>
                  <a:pt x="151932" y="293221"/>
                </a:cubicBezTo>
                <a:cubicBezTo>
                  <a:pt x="151932" y="287622"/>
                  <a:pt x="147393" y="283089"/>
                  <a:pt x="141785" y="283089"/>
                </a:cubicBezTo>
                <a:close/>
                <a:moveTo>
                  <a:pt x="101288" y="242647"/>
                </a:moveTo>
                <a:cubicBezTo>
                  <a:pt x="95681" y="242647"/>
                  <a:pt x="91141" y="247180"/>
                  <a:pt x="91141" y="252780"/>
                </a:cubicBezTo>
                <a:cubicBezTo>
                  <a:pt x="91141" y="258379"/>
                  <a:pt x="95681" y="262912"/>
                  <a:pt x="101288" y="262912"/>
                </a:cubicBezTo>
                <a:lnTo>
                  <a:pt x="121492" y="262912"/>
                </a:lnTo>
                <a:cubicBezTo>
                  <a:pt x="127100" y="262912"/>
                  <a:pt x="131639" y="258379"/>
                  <a:pt x="131639" y="252780"/>
                </a:cubicBezTo>
                <a:cubicBezTo>
                  <a:pt x="131639" y="247180"/>
                  <a:pt x="127100" y="242647"/>
                  <a:pt x="121492" y="242647"/>
                </a:cubicBezTo>
                <a:close/>
                <a:moveTo>
                  <a:pt x="101288" y="202206"/>
                </a:moveTo>
                <a:cubicBezTo>
                  <a:pt x="95681" y="202206"/>
                  <a:pt x="91141" y="206739"/>
                  <a:pt x="91141" y="212339"/>
                </a:cubicBezTo>
                <a:cubicBezTo>
                  <a:pt x="91141" y="217938"/>
                  <a:pt x="95681" y="222471"/>
                  <a:pt x="101288" y="222471"/>
                </a:cubicBezTo>
                <a:lnTo>
                  <a:pt x="141785" y="222471"/>
                </a:lnTo>
                <a:cubicBezTo>
                  <a:pt x="147393" y="222471"/>
                  <a:pt x="151932" y="217938"/>
                  <a:pt x="151932" y="212339"/>
                </a:cubicBezTo>
                <a:cubicBezTo>
                  <a:pt x="151932" y="206739"/>
                  <a:pt x="147393" y="202206"/>
                  <a:pt x="141785" y="202206"/>
                </a:cubicBezTo>
                <a:close/>
                <a:moveTo>
                  <a:pt x="101288" y="161765"/>
                </a:moveTo>
                <a:cubicBezTo>
                  <a:pt x="95681" y="161765"/>
                  <a:pt x="91141" y="166298"/>
                  <a:pt x="91141" y="171897"/>
                </a:cubicBezTo>
                <a:cubicBezTo>
                  <a:pt x="91141" y="177497"/>
                  <a:pt x="95681" y="182030"/>
                  <a:pt x="101288" y="182030"/>
                </a:cubicBezTo>
                <a:lnTo>
                  <a:pt x="121492" y="182030"/>
                </a:lnTo>
                <a:cubicBezTo>
                  <a:pt x="127100" y="182030"/>
                  <a:pt x="131639" y="177497"/>
                  <a:pt x="131639" y="171897"/>
                </a:cubicBezTo>
                <a:cubicBezTo>
                  <a:pt x="131639" y="166298"/>
                  <a:pt x="127100" y="161765"/>
                  <a:pt x="121492" y="161765"/>
                </a:cubicBezTo>
                <a:close/>
                <a:moveTo>
                  <a:pt x="101288" y="121324"/>
                </a:moveTo>
                <a:cubicBezTo>
                  <a:pt x="95681" y="121324"/>
                  <a:pt x="91141" y="125857"/>
                  <a:pt x="91141" y="131456"/>
                </a:cubicBezTo>
                <a:cubicBezTo>
                  <a:pt x="91141" y="136967"/>
                  <a:pt x="95681" y="141500"/>
                  <a:pt x="101288" y="141500"/>
                </a:cubicBezTo>
                <a:lnTo>
                  <a:pt x="141785" y="141500"/>
                </a:lnTo>
                <a:cubicBezTo>
                  <a:pt x="147393" y="141500"/>
                  <a:pt x="151932" y="136967"/>
                  <a:pt x="151932" y="131456"/>
                </a:cubicBezTo>
                <a:cubicBezTo>
                  <a:pt x="151932" y="125857"/>
                  <a:pt x="147393" y="121324"/>
                  <a:pt x="141785" y="121324"/>
                </a:cubicBezTo>
                <a:close/>
                <a:moveTo>
                  <a:pt x="476000" y="101059"/>
                </a:moveTo>
                <a:cubicBezTo>
                  <a:pt x="470393" y="101059"/>
                  <a:pt x="465854" y="105592"/>
                  <a:pt x="465854" y="111191"/>
                </a:cubicBezTo>
                <a:cubicBezTo>
                  <a:pt x="465854" y="116791"/>
                  <a:pt x="470393" y="121324"/>
                  <a:pt x="476000" y="121324"/>
                </a:cubicBezTo>
                <a:lnTo>
                  <a:pt x="522372" y="121324"/>
                </a:lnTo>
                <a:lnTo>
                  <a:pt x="401058" y="242559"/>
                </a:lnTo>
                <a:lnTo>
                  <a:pt x="317037" y="158654"/>
                </a:lnTo>
                <a:cubicBezTo>
                  <a:pt x="316948" y="158565"/>
                  <a:pt x="316948" y="158565"/>
                  <a:pt x="316859" y="158565"/>
                </a:cubicBezTo>
                <a:cubicBezTo>
                  <a:pt x="316859" y="158476"/>
                  <a:pt x="316770" y="158387"/>
                  <a:pt x="316770" y="158387"/>
                </a:cubicBezTo>
                <a:cubicBezTo>
                  <a:pt x="316236" y="157943"/>
                  <a:pt x="315702" y="157765"/>
                  <a:pt x="315168" y="157410"/>
                </a:cubicBezTo>
                <a:cubicBezTo>
                  <a:pt x="314634" y="157054"/>
                  <a:pt x="314100" y="156610"/>
                  <a:pt x="313477" y="156432"/>
                </a:cubicBezTo>
                <a:cubicBezTo>
                  <a:pt x="312854" y="156165"/>
                  <a:pt x="312231" y="156165"/>
                  <a:pt x="311607" y="155988"/>
                </a:cubicBezTo>
                <a:cubicBezTo>
                  <a:pt x="310984" y="155899"/>
                  <a:pt x="310361" y="155721"/>
                  <a:pt x="309649" y="155721"/>
                </a:cubicBezTo>
                <a:cubicBezTo>
                  <a:pt x="309026" y="155721"/>
                  <a:pt x="308403" y="155988"/>
                  <a:pt x="307869" y="156076"/>
                </a:cubicBezTo>
                <a:cubicBezTo>
                  <a:pt x="307157" y="156254"/>
                  <a:pt x="306534" y="156254"/>
                  <a:pt x="305911" y="156521"/>
                </a:cubicBezTo>
                <a:cubicBezTo>
                  <a:pt x="305288" y="156788"/>
                  <a:pt x="304754" y="157321"/>
                  <a:pt x="304220" y="157676"/>
                </a:cubicBezTo>
                <a:cubicBezTo>
                  <a:pt x="303686" y="158032"/>
                  <a:pt x="303152" y="158210"/>
                  <a:pt x="302707" y="158654"/>
                </a:cubicBezTo>
                <a:cubicBezTo>
                  <a:pt x="302707" y="158743"/>
                  <a:pt x="302618" y="158743"/>
                  <a:pt x="302618" y="158832"/>
                </a:cubicBezTo>
                <a:cubicBezTo>
                  <a:pt x="302529" y="158921"/>
                  <a:pt x="302440" y="158921"/>
                  <a:pt x="302440" y="158921"/>
                </a:cubicBezTo>
                <a:lnTo>
                  <a:pt x="184953" y="286377"/>
                </a:lnTo>
                <a:cubicBezTo>
                  <a:pt x="181126" y="290466"/>
                  <a:pt x="181482" y="296865"/>
                  <a:pt x="185576" y="300687"/>
                </a:cubicBezTo>
                <a:cubicBezTo>
                  <a:pt x="187534" y="302465"/>
                  <a:pt x="189937" y="303354"/>
                  <a:pt x="192429" y="303354"/>
                </a:cubicBezTo>
                <a:cubicBezTo>
                  <a:pt x="195100" y="303354"/>
                  <a:pt x="197859" y="302287"/>
                  <a:pt x="199906" y="300065"/>
                </a:cubicBezTo>
                <a:lnTo>
                  <a:pt x="310183" y="180430"/>
                </a:lnTo>
                <a:lnTo>
                  <a:pt x="393848" y="263979"/>
                </a:lnTo>
                <a:cubicBezTo>
                  <a:pt x="395806" y="265934"/>
                  <a:pt x="398388" y="266912"/>
                  <a:pt x="401058" y="266912"/>
                </a:cubicBezTo>
                <a:cubicBezTo>
                  <a:pt x="403639" y="266912"/>
                  <a:pt x="406220" y="265934"/>
                  <a:pt x="408178" y="263979"/>
                </a:cubicBezTo>
                <a:lnTo>
                  <a:pt x="536702" y="135634"/>
                </a:lnTo>
                <a:lnTo>
                  <a:pt x="536702" y="182030"/>
                </a:lnTo>
                <a:cubicBezTo>
                  <a:pt x="536702" y="187541"/>
                  <a:pt x="541241" y="192074"/>
                  <a:pt x="546848" y="192074"/>
                </a:cubicBezTo>
                <a:cubicBezTo>
                  <a:pt x="552456" y="192074"/>
                  <a:pt x="556995" y="187541"/>
                  <a:pt x="556995" y="182030"/>
                </a:cubicBezTo>
                <a:lnTo>
                  <a:pt x="556995" y="111191"/>
                </a:lnTo>
                <a:cubicBezTo>
                  <a:pt x="556995" y="109858"/>
                  <a:pt x="556728" y="108614"/>
                  <a:pt x="556194" y="107369"/>
                </a:cubicBezTo>
                <a:cubicBezTo>
                  <a:pt x="555126" y="104881"/>
                  <a:pt x="553168" y="102925"/>
                  <a:pt x="550676" y="101859"/>
                </a:cubicBezTo>
                <a:cubicBezTo>
                  <a:pt x="549519" y="101325"/>
                  <a:pt x="548184" y="101059"/>
                  <a:pt x="546848" y="101059"/>
                </a:cubicBezTo>
                <a:close/>
                <a:moveTo>
                  <a:pt x="101288" y="80882"/>
                </a:moveTo>
                <a:cubicBezTo>
                  <a:pt x="95681" y="80882"/>
                  <a:pt x="91141" y="85415"/>
                  <a:pt x="91141" y="91015"/>
                </a:cubicBezTo>
                <a:cubicBezTo>
                  <a:pt x="91141" y="96526"/>
                  <a:pt x="95681" y="101059"/>
                  <a:pt x="101288" y="101059"/>
                </a:cubicBezTo>
                <a:lnTo>
                  <a:pt x="121492" y="101059"/>
                </a:lnTo>
                <a:cubicBezTo>
                  <a:pt x="127100" y="101059"/>
                  <a:pt x="131639" y="96526"/>
                  <a:pt x="131639" y="91015"/>
                </a:cubicBezTo>
                <a:cubicBezTo>
                  <a:pt x="131639" y="85415"/>
                  <a:pt x="127100" y="80882"/>
                  <a:pt x="121492" y="80882"/>
                </a:cubicBezTo>
                <a:close/>
                <a:moveTo>
                  <a:pt x="60791" y="70750"/>
                </a:moveTo>
                <a:cubicBezTo>
                  <a:pt x="55183" y="70750"/>
                  <a:pt x="50644" y="75283"/>
                  <a:pt x="50644" y="80882"/>
                </a:cubicBezTo>
                <a:lnTo>
                  <a:pt x="50644" y="303354"/>
                </a:lnTo>
                <a:cubicBezTo>
                  <a:pt x="50644" y="308953"/>
                  <a:pt x="55183" y="313486"/>
                  <a:pt x="60791" y="313486"/>
                </a:cubicBezTo>
                <a:cubicBezTo>
                  <a:pt x="66309" y="313486"/>
                  <a:pt x="70848" y="308953"/>
                  <a:pt x="70848" y="303354"/>
                </a:cubicBezTo>
                <a:lnTo>
                  <a:pt x="70848" y="80882"/>
                </a:lnTo>
                <a:cubicBezTo>
                  <a:pt x="70848" y="75283"/>
                  <a:pt x="66309" y="70750"/>
                  <a:pt x="60791" y="70750"/>
                </a:cubicBezTo>
                <a:close/>
                <a:moveTo>
                  <a:pt x="45571" y="0"/>
                </a:moveTo>
                <a:lnTo>
                  <a:pt x="562068" y="0"/>
                </a:lnTo>
                <a:cubicBezTo>
                  <a:pt x="587168" y="0"/>
                  <a:pt x="607639" y="20354"/>
                  <a:pt x="607639" y="45507"/>
                </a:cubicBezTo>
                <a:lnTo>
                  <a:pt x="607639" y="343795"/>
                </a:lnTo>
                <a:lnTo>
                  <a:pt x="0" y="343795"/>
                </a:lnTo>
                <a:lnTo>
                  <a:pt x="0" y="45507"/>
                </a:lnTo>
                <a:cubicBezTo>
                  <a:pt x="0" y="20354"/>
                  <a:pt x="20471" y="0"/>
                  <a:pt x="45571" y="0"/>
                </a:cubicBezTo>
                <a:close/>
              </a:path>
            </a:pathLst>
          </a:custGeom>
          <a:noFill/>
          <a:ln w="3175">
            <a:solidFill>
              <a:srgbClr val="C9423B"/>
            </a:solidFill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原创设计师QQ598969553          _8"/>
          <p:cNvSpPr txBox="1"/>
          <p:nvPr/>
        </p:nvSpPr>
        <p:spPr>
          <a:xfrm>
            <a:off x="9622393" y="1225745"/>
            <a:ext cx="755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前期调研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原创设计师QQ598969553          _3"/>
          <p:cNvSpPr/>
          <p:nvPr/>
        </p:nvSpPr>
        <p:spPr>
          <a:xfrm rot="18900000" flipH="1">
            <a:off x="932352" y="3554067"/>
            <a:ext cx="317789" cy="317789"/>
          </a:xfrm>
          <a:prstGeom prst="rtTriangl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8"/>
          <p:cNvSpPr txBox="1"/>
          <p:nvPr/>
        </p:nvSpPr>
        <p:spPr>
          <a:xfrm>
            <a:off x="1315958" y="3488250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  ONE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388664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火车票订票流程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38FF7D-074F-41EA-8B29-CE24970742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8" y="977186"/>
            <a:ext cx="2561688" cy="56926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43B655-04BB-40CD-AB76-C100902E0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42" y="963345"/>
            <a:ext cx="2636915" cy="5692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D1B92C-0693-4EB6-9867-C66608104D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90" y="963345"/>
            <a:ext cx="2632532" cy="56926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22753B-6BB4-4F9F-AE98-C39D50A49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298" y="963347"/>
            <a:ext cx="2666197" cy="5692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4A7F4DDA-6A1C-43AA-9963-C27D522C1E47}"/>
              </a:ext>
            </a:extLst>
          </p:cNvPr>
          <p:cNvSpPr txBox="1"/>
          <p:nvPr/>
        </p:nvSpPr>
        <p:spPr>
          <a:xfrm>
            <a:off x="388663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火车票改签流程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F769F3-277C-472A-A547-FAD471D92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7" y="1054970"/>
            <a:ext cx="2822038" cy="56046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4BFEA9-3296-4891-908F-743759253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42" y="1073048"/>
            <a:ext cx="2822038" cy="55944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965D57-9363-4BB3-8A94-ECEB4031E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57" y="1060049"/>
            <a:ext cx="2822038" cy="55944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CF36D4C-06BF-40B0-96FD-9D839EF1E6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72" y="1054969"/>
            <a:ext cx="2822039" cy="55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0160"/>
            <a:ext cx="12191998" cy="6858000"/>
            <a:chOff x="0" y="0"/>
            <a:chExt cx="12191998" cy="6858000"/>
          </a:xfrm>
        </p:grpSpPr>
        <p:sp>
          <p:nvSpPr>
            <p:cNvPr id="10" name="Freeform: Shape 5"/>
            <p:cNvSpPr/>
            <p:nvPr/>
          </p:nvSpPr>
          <p:spPr>
            <a:xfrm rot="10800000" flipH="1" flipV="1">
              <a:off x="0" y="0"/>
              <a:ext cx="7683062" cy="6858000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2007668" y="393682"/>
              <a:ext cx="3419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600" spc="300">
                  <a:solidFill>
                    <a:schemeClr val="bg1"/>
                  </a:solidFill>
                  <a:effectLst>
                    <a:outerShdw blurRad="596900" sx="102000" sy="102000" algn="ctr" rotWithShape="0">
                      <a:prstClr val="black">
                        <a:alpha val="38000"/>
                      </a:prstClr>
                    </a:outerShdw>
                  </a:effectLst>
                  <a:latin typeface="Rajdhani Bold" panose="02000000000000000000" pitchFamily="2" charset="0"/>
                  <a:cs typeface="Rajdhani Bold" panose="02000000000000000000" pitchFamily="2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Copyright © 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ibaotu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. All rights.</a:t>
              </a:r>
            </a:p>
          </p:txBody>
        </p:sp>
        <p:sp>
          <p:nvSpPr>
            <p:cNvPr id="12" name="Rectangle: Rounded Corners 71"/>
            <p:cNvSpPr/>
            <p:nvPr/>
          </p:nvSpPr>
          <p:spPr>
            <a:xfrm>
              <a:off x="704420" y="401685"/>
              <a:ext cx="1015152" cy="2609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1270000" sx="90000" sy="90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Oval 72"/>
            <p:cNvSpPr/>
            <p:nvPr/>
          </p:nvSpPr>
          <p:spPr>
            <a:xfrm>
              <a:off x="388664" y="401684"/>
              <a:ext cx="260998" cy="2609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6616" y="408185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0" dirty="0">
                  <a:solidFill>
                    <a:schemeClr val="bg1"/>
                  </a:solidFill>
                  <a:cs typeface="+mn-ea"/>
                  <a:sym typeface="+mn-lt"/>
                </a:rPr>
                <a:t>IBAOTU</a:t>
              </a:r>
              <a:endParaRPr lang="zh-CN" altLang="en-US" sz="12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 rot="10800000" flipV="1">
              <a:off x="10596281" y="6481482"/>
              <a:ext cx="1595717" cy="376517"/>
            </a:xfrm>
            <a:custGeom>
              <a:avLst/>
              <a:gdLst>
                <a:gd name="connsiteX0" fmla="*/ 0 w 4736566"/>
                <a:gd name="connsiteY0" fmla="*/ 2788892 h 2788892"/>
                <a:gd name="connsiteX1" fmla="*/ 4736566 w 4736566"/>
                <a:gd name="connsiteY1" fmla="*/ 2788892 h 2788892"/>
                <a:gd name="connsiteX2" fmla="*/ 3342122 w 4736566"/>
                <a:gd name="connsiteY2" fmla="*/ 0 h 2788892"/>
                <a:gd name="connsiteX3" fmla="*/ 0 w 4736566"/>
                <a:gd name="connsiteY3" fmla="*/ 0 h 27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566" h="2788892">
                  <a:moveTo>
                    <a:pt x="0" y="2788892"/>
                  </a:moveTo>
                  <a:lnTo>
                    <a:pt x="4736566" y="2788892"/>
                  </a:lnTo>
                  <a:lnTo>
                    <a:pt x="33421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</p:grpSp>
      <p:sp>
        <p:nvSpPr>
          <p:cNvPr id="22" name="Picture Placeholder 15"/>
          <p:cNvSpPr txBox="1"/>
          <p:nvPr/>
        </p:nvSpPr>
        <p:spPr>
          <a:xfrm>
            <a:off x="1" y="0"/>
            <a:ext cx="12191999" cy="5178755"/>
          </a:xfrm>
          <a:custGeom>
            <a:avLst/>
            <a:gdLst>
              <a:gd name="connsiteX0" fmla="*/ 0 w 12191999"/>
              <a:gd name="connsiteY0" fmla="*/ 0 h 5178755"/>
              <a:gd name="connsiteX1" fmla="*/ 12191999 w 12191999"/>
              <a:gd name="connsiteY1" fmla="*/ 0 h 5178755"/>
              <a:gd name="connsiteX2" fmla="*/ 12191999 w 12191999"/>
              <a:gd name="connsiteY2" fmla="*/ 366771 h 5178755"/>
              <a:gd name="connsiteX3" fmla="*/ 12191999 w 12191999"/>
              <a:gd name="connsiteY3" fmla="*/ 580571 h 5178755"/>
              <a:gd name="connsiteX4" fmla="*/ 12191999 w 12191999"/>
              <a:gd name="connsiteY4" fmla="*/ 923925 h 5178755"/>
              <a:gd name="connsiteX5" fmla="*/ 12191999 w 12191999"/>
              <a:gd name="connsiteY5" fmla="*/ 947342 h 5178755"/>
              <a:gd name="connsiteX6" fmla="*/ 12191999 w 12191999"/>
              <a:gd name="connsiteY6" fmla="*/ 1207799 h 5178755"/>
              <a:gd name="connsiteX7" fmla="*/ 12191999 w 12191999"/>
              <a:gd name="connsiteY7" fmla="*/ 1385829 h 5178755"/>
              <a:gd name="connsiteX8" fmla="*/ 12191999 w 12191999"/>
              <a:gd name="connsiteY8" fmla="*/ 1504496 h 5178755"/>
              <a:gd name="connsiteX9" fmla="*/ 12191999 w 12191999"/>
              <a:gd name="connsiteY9" fmla="*/ 1555644 h 5178755"/>
              <a:gd name="connsiteX10" fmla="*/ 12191999 w 12191999"/>
              <a:gd name="connsiteY10" fmla="*/ 1574570 h 5178755"/>
              <a:gd name="connsiteX11" fmla="*/ 12191999 w 12191999"/>
              <a:gd name="connsiteY11" fmla="*/ 1788370 h 5178755"/>
              <a:gd name="connsiteX12" fmla="*/ 12191999 w 12191999"/>
              <a:gd name="connsiteY12" fmla="*/ 1966400 h 5178755"/>
              <a:gd name="connsiteX13" fmla="*/ 12191999 w 12191999"/>
              <a:gd name="connsiteY13" fmla="*/ 2131724 h 5178755"/>
              <a:gd name="connsiteX14" fmla="*/ 12191999 w 12191999"/>
              <a:gd name="connsiteY14" fmla="*/ 2136215 h 5178755"/>
              <a:gd name="connsiteX15" fmla="*/ 12191999 w 12191999"/>
              <a:gd name="connsiteY15" fmla="*/ 2155141 h 5178755"/>
              <a:gd name="connsiteX16" fmla="*/ 12191999 w 12191999"/>
              <a:gd name="connsiteY16" fmla="*/ 2557923 h 5178755"/>
              <a:gd name="connsiteX17" fmla="*/ 12191999 w 12191999"/>
              <a:gd name="connsiteY17" fmla="*/ 2593628 h 5178755"/>
              <a:gd name="connsiteX18" fmla="*/ 12191999 w 12191999"/>
              <a:gd name="connsiteY18" fmla="*/ 2712295 h 5178755"/>
              <a:gd name="connsiteX19" fmla="*/ 12191999 w 12191999"/>
              <a:gd name="connsiteY19" fmla="*/ 2763443 h 5178755"/>
              <a:gd name="connsiteX20" fmla="*/ 12191999 w 12191999"/>
              <a:gd name="connsiteY20" fmla="*/ 3019827 h 5178755"/>
              <a:gd name="connsiteX21" fmla="*/ 12191999 w 12191999"/>
              <a:gd name="connsiteY21" fmla="*/ 3138494 h 5178755"/>
              <a:gd name="connsiteX22" fmla="*/ 12191999 w 12191999"/>
              <a:gd name="connsiteY22" fmla="*/ 3174199 h 5178755"/>
              <a:gd name="connsiteX23" fmla="*/ 12191999 w 12191999"/>
              <a:gd name="connsiteY23" fmla="*/ 3344014 h 5178755"/>
              <a:gd name="connsiteX24" fmla="*/ 12191999 w 12191999"/>
              <a:gd name="connsiteY24" fmla="*/ 3600398 h 5178755"/>
              <a:gd name="connsiteX25" fmla="*/ 12191999 w 12191999"/>
              <a:gd name="connsiteY25" fmla="*/ 3765722 h 5178755"/>
              <a:gd name="connsiteX26" fmla="*/ 12191999 w 12191999"/>
              <a:gd name="connsiteY26" fmla="*/ 4227626 h 5178755"/>
              <a:gd name="connsiteX27" fmla="*/ 12191999 w 12191999"/>
              <a:gd name="connsiteY27" fmla="*/ 4346293 h 5178755"/>
              <a:gd name="connsiteX28" fmla="*/ 12191999 w 12191999"/>
              <a:gd name="connsiteY28" fmla="*/ 4808197 h 5178755"/>
              <a:gd name="connsiteX29" fmla="*/ 8134447 w 12191999"/>
              <a:gd name="connsiteY29" fmla="*/ 4808197 h 5178755"/>
              <a:gd name="connsiteX30" fmla="*/ 7949168 w 12191999"/>
              <a:gd name="connsiteY30" fmla="*/ 5178755 h 5178755"/>
              <a:gd name="connsiteX31" fmla="*/ 4242829 w 12191999"/>
              <a:gd name="connsiteY31" fmla="*/ 5178755 h 5178755"/>
              <a:gd name="connsiteX32" fmla="*/ 4057550 w 12191999"/>
              <a:gd name="connsiteY32" fmla="*/ 4808197 h 5178755"/>
              <a:gd name="connsiteX33" fmla="*/ 0 w 12191999"/>
              <a:gd name="connsiteY33" fmla="*/ 4808197 h 5178755"/>
              <a:gd name="connsiteX34" fmla="*/ 0 w 12191999"/>
              <a:gd name="connsiteY34" fmla="*/ 4227626 h 5178755"/>
              <a:gd name="connsiteX35" fmla="*/ 0 w 12191999"/>
              <a:gd name="connsiteY35" fmla="*/ 3600398 h 5178755"/>
              <a:gd name="connsiteX36" fmla="*/ 0 w 12191999"/>
              <a:gd name="connsiteY36" fmla="*/ 3019827 h 5178755"/>
              <a:gd name="connsiteX37" fmla="*/ 0 w 12191999"/>
              <a:gd name="connsiteY37" fmla="*/ 1788370 h 5178755"/>
              <a:gd name="connsiteX38" fmla="*/ 0 w 12191999"/>
              <a:gd name="connsiteY38" fmla="*/ 1207799 h 5178755"/>
              <a:gd name="connsiteX39" fmla="*/ 0 w 12191999"/>
              <a:gd name="connsiteY39" fmla="*/ 580571 h 517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5178755">
                <a:moveTo>
                  <a:pt x="0" y="0"/>
                </a:moveTo>
                <a:lnTo>
                  <a:pt x="12191999" y="0"/>
                </a:lnTo>
                <a:lnTo>
                  <a:pt x="12191999" y="366771"/>
                </a:lnTo>
                <a:lnTo>
                  <a:pt x="12191999" y="580571"/>
                </a:lnTo>
                <a:lnTo>
                  <a:pt x="12191999" y="923925"/>
                </a:lnTo>
                <a:lnTo>
                  <a:pt x="12191999" y="947342"/>
                </a:lnTo>
                <a:lnTo>
                  <a:pt x="12191999" y="1207799"/>
                </a:lnTo>
                <a:lnTo>
                  <a:pt x="12191999" y="1385829"/>
                </a:lnTo>
                <a:lnTo>
                  <a:pt x="12191999" y="1504496"/>
                </a:lnTo>
                <a:lnTo>
                  <a:pt x="12191999" y="1555644"/>
                </a:lnTo>
                <a:lnTo>
                  <a:pt x="12191999" y="1574570"/>
                </a:lnTo>
                <a:lnTo>
                  <a:pt x="12191999" y="1788370"/>
                </a:lnTo>
                <a:lnTo>
                  <a:pt x="12191999" y="1966400"/>
                </a:lnTo>
                <a:lnTo>
                  <a:pt x="12191999" y="2131724"/>
                </a:lnTo>
                <a:lnTo>
                  <a:pt x="12191999" y="2136215"/>
                </a:lnTo>
                <a:lnTo>
                  <a:pt x="12191999" y="2155141"/>
                </a:lnTo>
                <a:lnTo>
                  <a:pt x="12191999" y="2557923"/>
                </a:lnTo>
                <a:lnTo>
                  <a:pt x="12191999" y="2593628"/>
                </a:lnTo>
                <a:lnTo>
                  <a:pt x="12191999" y="2712295"/>
                </a:lnTo>
                <a:lnTo>
                  <a:pt x="12191999" y="2763443"/>
                </a:lnTo>
                <a:lnTo>
                  <a:pt x="12191999" y="3019827"/>
                </a:lnTo>
                <a:lnTo>
                  <a:pt x="12191999" y="3138494"/>
                </a:lnTo>
                <a:lnTo>
                  <a:pt x="12191999" y="3174199"/>
                </a:lnTo>
                <a:lnTo>
                  <a:pt x="12191999" y="3344014"/>
                </a:lnTo>
                <a:lnTo>
                  <a:pt x="12191999" y="3600398"/>
                </a:lnTo>
                <a:lnTo>
                  <a:pt x="12191999" y="3765722"/>
                </a:lnTo>
                <a:lnTo>
                  <a:pt x="12191999" y="4227626"/>
                </a:lnTo>
                <a:lnTo>
                  <a:pt x="12191999" y="4346293"/>
                </a:lnTo>
                <a:lnTo>
                  <a:pt x="12191999" y="4808197"/>
                </a:lnTo>
                <a:lnTo>
                  <a:pt x="8134447" y="4808197"/>
                </a:lnTo>
                <a:lnTo>
                  <a:pt x="7949168" y="5178755"/>
                </a:lnTo>
                <a:lnTo>
                  <a:pt x="4242829" y="5178755"/>
                </a:lnTo>
                <a:lnTo>
                  <a:pt x="4057550" y="4808197"/>
                </a:lnTo>
                <a:lnTo>
                  <a:pt x="0" y="4808197"/>
                </a:lnTo>
                <a:lnTo>
                  <a:pt x="0" y="4227626"/>
                </a:lnTo>
                <a:lnTo>
                  <a:pt x="0" y="3600398"/>
                </a:lnTo>
                <a:lnTo>
                  <a:pt x="0" y="3019827"/>
                </a:lnTo>
                <a:lnTo>
                  <a:pt x="0" y="1788370"/>
                </a:lnTo>
                <a:lnTo>
                  <a:pt x="0" y="1207799"/>
                </a:lnTo>
                <a:lnTo>
                  <a:pt x="0" y="580571"/>
                </a:lnTo>
                <a:close/>
              </a:path>
            </a:pathLst>
          </a:cu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10DFCFE5-1583-4BF6-B3D2-27335E871293}"/>
              </a:ext>
            </a:extLst>
          </p:cNvPr>
          <p:cNvSpPr txBox="1"/>
          <p:nvPr/>
        </p:nvSpPr>
        <p:spPr>
          <a:xfrm>
            <a:off x="388662" y="74859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cs typeface="+mn-ea"/>
                <a:sym typeface="+mn-lt"/>
              </a:rPr>
              <a:t>火车票退票流程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020B9F-2981-474B-AA4E-1712314FD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27" y="1004689"/>
            <a:ext cx="2877065" cy="5674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2FD2E7-E1AF-40A1-8DF8-7021448BD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9" y="994529"/>
            <a:ext cx="2967811" cy="56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6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tx1">
                <a:lumMod val="85000"/>
                <a:lumOff val="15000"/>
              </a:schemeClr>
            </a:gs>
            <a:gs pos="99000">
              <a:srgbClr val="C9423B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形状 17"/>
          <p:cNvSpPr/>
          <p:nvPr/>
        </p:nvSpPr>
        <p:spPr>
          <a:xfrm>
            <a:off x="0" y="1176268"/>
            <a:ext cx="2841607" cy="5681732"/>
          </a:xfrm>
          <a:custGeom>
            <a:avLst/>
            <a:gdLst>
              <a:gd name="connsiteX0" fmla="*/ 0 w 2841607"/>
              <a:gd name="connsiteY0" fmla="*/ 0 h 5681732"/>
              <a:gd name="connsiteX1" fmla="*/ 2841607 w 2841607"/>
              <a:gd name="connsiteY1" fmla="*/ 5681732 h 5681732"/>
              <a:gd name="connsiteX2" fmla="*/ 0 w 2841607"/>
              <a:gd name="connsiteY2" fmla="*/ 5681732 h 568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607" h="5681732">
                <a:moveTo>
                  <a:pt x="0" y="0"/>
                </a:moveTo>
                <a:lnTo>
                  <a:pt x="2841607" y="5681732"/>
                </a:lnTo>
                <a:lnTo>
                  <a:pt x="0" y="5681732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cs typeface="+mn-ea"/>
              <a:sym typeface="+mn-lt"/>
            </a:endParaRPr>
          </a:p>
        </p:txBody>
      </p:sp>
      <p:sp>
        <p:nvSpPr>
          <p:cNvPr id="32" name="任意形状 19"/>
          <p:cNvSpPr/>
          <p:nvPr/>
        </p:nvSpPr>
        <p:spPr>
          <a:xfrm>
            <a:off x="7059864" y="0"/>
            <a:ext cx="5130548" cy="6856860"/>
          </a:xfrm>
          <a:custGeom>
            <a:avLst/>
            <a:gdLst>
              <a:gd name="connsiteX0" fmla="*/ 191 w 5130548"/>
              <a:gd name="connsiteY0" fmla="*/ 0 h 6856860"/>
              <a:gd name="connsiteX1" fmla="*/ 5130548 w 5130548"/>
              <a:gd name="connsiteY1" fmla="*/ 0 h 6856860"/>
              <a:gd name="connsiteX2" fmla="*/ 5130548 w 5130548"/>
              <a:gd name="connsiteY2" fmla="*/ 6856860 h 6856860"/>
              <a:gd name="connsiteX3" fmla="*/ 3448186 w 5130548"/>
              <a:gd name="connsiteY3" fmla="*/ 6856860 h 6856860"/>
              <a:gd name="connsiteX4" fmla="*/ 0 w 5130548"/>
              <a:gd name="connsiteY4" fmla="*/ 380 h 68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0548" h="6856860">
                <a:moveTo>
                  <a:pt x="191" y="0"/>
                </a:moveTo>
                <a:lnTo>
                  <a:pt x="5130548" y="0"/>
                </a:lnTo>
                <a:lnTo>
                  <a:pt x="5130548" y="6856860"/>
                </a:lnTo>
                <a:lnTo>
                  <a:pt x="3448186" y="6856860"/>
                </a:lnTo>
                <a:lnTo>
                  <a:pt x="0" y="380"/>
                </a:lnTo>
                <a:close/>
              </a:path>
            </a:pathLst>
          </a:custGeom>
          <a:blipFill dpi="0" rotWithShape="1"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180" y="145415"/>
            <a:ext cx="327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  <a:ea typeface="+mj-lt"/>
              </a:rPr>
              <a:t>火车票详细信息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1F33E0-43C2-48A6-8C92-D053EB788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4120" y="-1205394"/>
            <a:ext cx="6030680" cy="9653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08077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blipFill rotWithShape="1"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065530" y="-676275"/>
            <a:ext cx="14531975" cy="4164330"/>
          </a:xfrm>
          <a:custGeom>
            <a:avLst/>
            <a:gdLst>
              <a:gd name="connisteX0" fmla="*/ 1096856 w 14532034"/>
              <a:gd name="connsiteY0" fmla="*/ 425002 h 4164511"/>
              <a:gd name="connisteX1" fmla="*/ 1096856 w 14532034"/>
              <a:gd name="connsiteY1" fmla="*/ 2811967 h 4164511"/>
              <a:gd name="connisteX2" fmla="*/ 1107016 w 14532034"/>
              <a:gd name="connsiteY2" fmla="*/ 2801807 h 4164511"/>
              <a:gd name="connisteX3" fmla="*/ 1238461 w 14532034"/>
              <a:gd name="connsiteY3" fmla="*/ 2954207 h 4164511"/>
              <a:gd name="connisteX4" fmla="*/ 2376381 w 14532034"/>
              <a:gd name="connsiteY4" fmla="*/ 3452047 h 4164511"/>
              <a:gd name="connisteX5" fmla="*/ 3880061 w 14532034"/>
              <a:gd name="connsiteY5" fmla="*/ 3695887 h 4164511"/>
              <a:gd name="connisteX6" fmla="*/ 5729181 w 14532034"/>
              <a:gd name="connsiteY6" fmla="*/ 3624767 h 4164511"/>
              <a:gd name="connisteX7" fmla="*/ 7964381 w 14532034"/>
              <a:gd name="connsiteY7" fmla="*/ 3319967 h 4164511"/>
              <a:gd name="connisteX8" fmla="*/ 9783021 w 14532034"/>
              <a:gd name="connsiteY8" fmla="*/ 3167567 h 4164511"/>
              <a:gd name="connisteX9" fmla="*/ 11367981 w 14532034"/>
              <a:gd name="connsiteY9" fmla="*/ 3259007 h 4164511"/>
              <a:gd name="connisteX10" fmla="*/ 13105341 w 14532034"/>
              <a:gd name="connsiteY10" fmla="*/ 3827967 h 4164511"/>
              <a:gd name="connisteX11" fmla="*/ 13471101 w 14532034"/>
              <a:gd name="connsiteY11" fmla="*/ 4153087 h 4164511"/>
              <a:gd name="connisteX12" fmla="*/ 13450781 w 14532034"/>
              <a:gd name="connsiteY12" fmla="*/ 3513007 h 4164511"/>
              <a:gd name="connisteX13" fmla="*/ 13430461 w 14532034"/>
              <a:gd name="connsiteY13" fmla="*/ 404682 h 4164511"/>
              <a:gd name="connisteX14" fmla="*/ 1096856 w 14532034"/>
              <a:gd name="connsiteY14" fmla="*/ 425002 h 41645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4532034" h="4164512">
                <a:moveTo>
                  <a:pt x="1096857" y="425003"/>
                </a:moveTo>
                <a:cubicBezTo>
                  <a:pt x="-1370118" y="906333"/>
                  <a:pt x="1094952" y="2336353"/>
                  <a:pt x="1096857" y="2811968"/>
                </a:cubicBezTo>
                <a:cubicBezTo>
                  <a:pt x="1098762" y="3287583"/>
                  <a:pt x="1078442" y="2773233"/>
                  <a:pt x="1107017" y="2801808"/>
                </a:cubicBezTo>
                <a:cubicBezTo>
                  <a:pt x="1135592" y="2830383"/>
                  <a:pt x="984462" y="2824033"/>
                  <a:pt x="1238462" y="2954208"/>
                </a:cubicBezTo>
                <a:cubicBezTo>
                  <a:pt x="1492462" y="3084383"/>
                  <a:pt x="1848062" y="3303458"/>
                  <a:pt x="2376382" y="3452048"/>
                </a:cubicBezTo>
                <a:cubicBezTo>
                  <a:pt x="2904702" y="3600638"/>
                  <a:pt x="3209502" y="3661598"/>
                  <a:pt x="3880062" y="3695888"/>
                </a:cubicBezTo>
                <a:cubicBezTo>
                  <a:pt x="4550622" y="3730178"/>
                  <a:pt x="4912572" y="3699698"/>
                  <a:pt x="5729182" y="3624768"/>
                </a:cubicBezTo>
                <a:cubicBezTo>
                  <a:pt x="6545792" y="3549838"/>
                  <a:pt x="7153487" y="3411408"/>
                  <a:pt x="7964382" y="3319968"/>
                </a:cubicBezTo>
                <a:cubicBezTo>
                  <a:pt x="8775277" y="3228528"/>
                  <a:pt x="9102302" y="3179633"/>
                  <a:pt x="9783022" y="3167568"/>
                </a:cubicBezTo>
                <a:cubicBezTo>
                  <a:pt x="10463742" y="3155503"/>
                  <a:pt x="10703772" y="3126928"/>
                  <a:pt x="11367982" y="3259008"/>
                </a:cubicBezTo>
                <a:cubicBezTo>
                  <a:pt x="12032192" y="3391088"/>
                  <a:pt x="12684972" y="3648898"/>
                  <a:pt x="13105342" y="3827968"/>
                </a:cubicBezTo>
                <a:cubicBezTo>
                  <a:pt x="13525712" y="4007038"/>
                  <a:pt x="13401887" y="4215953"/>
                  <a:pt x="13471102" y="4153088"/>
                </a:cubicBezTo>
                <a:cubicBezTo>
                  <a:pt x="13540317" y="4090223"/>
                  <a:pt x="13459037" y="4262943"/>
                  <a:pt x="13450782" y="3513008"/>
                </a:cubicBezTo>
                <a:cubicBezTo>
                  <a:pt x="13442527" y="2763073"/>
                  <a:pt x="15901247" y="1022538"/>
                  <a:pt x="13430462" y="404683"/>
                </a:cubicBezTo>
                <a:cubicBezTo>
                  <a:pt x="10959677" y="-213172"/>
                  <a:pt x="3563832" y="-56327"/>
                  <a:pt x="1096857" y="42500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95000"/>
                </a:schemeClr>
              </a:gs>
              <a:gs pos="97000">
                <a:srgbClr val="C9423B">
                  <a:alpha val="89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原创设计师QQ598969553          _8"/>
          <p:cNvSpPr txBox="1"/>
          <p:nvPr/>
        </p:nvSpPr>
        <p:spPr>
          <a:xfrm>
            <a:off x="9622393" y="1225745"/>
            <a:ext cx="9512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760" y="4033520"/>
            <a:ext cx="1030922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4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项目展示</a:t>
            </a: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defRPr/>
            </a:pPr>
            <a:endParaRPr lang="zh-CN" altLang="en-US" sz="4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原创设计师QQ598969553          _6"/>
          <p:cNvCxnSpPr/>
          <p:nvPr/>
        </p:nvCxnSpPr>
        <p:spPr bwMode="auto">
          <a:xfrm flipH="1">
            <a:off x="1049506" y="4902200"/>
            <a:ext cx="1171575" cy="0"/>
          </a:xfrm>
          <a:prstGeom prst="line">
            <a:avLst/>
          </a:prstGeom>
          <a:ln w="28575">
            <a:solidFill>
              <a:srgbClr val="C94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原创设计师QQ598969553          _3"/>
          <p:cNvSpPr/>
          <p:nvPr/>
        </p:nvSpPr>
        <p:spPr>
          <a:xfrm rot="18900000" flipH="1">
            <a:off x="932352" y="3554067"/>
            <a:ext cx="317789" cy="317789"/>
          </a:xfrm>
          <a:prstGeom prst="rtTriangl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8"/>
          <p:cNvSpPr txBox="1"/>
          <p:nvPr/>
        </p:nvSpPr>
        <p:spPr>
          <a:xfrm>
            <a:off x="1315958" y="3488250"/>
            <a:ext cx="1873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  TWO</a:t>
            </a:r>
          </a:p>
        </p:txBody>
      </p:sp>
      <p:cxnSp>
        <p:nvCxnSpPr>
          <p:cNvPr id="30" name="Straight Connector 19"/>
          <p:cNvCxnSpPr/>
          <p:nvPr/>
        </p:nvCxnSpPr>
        <p:spPr>
          <a:xfrm>
            <a:off x="889804" y="495130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778933" y="562784"/>
            <a:ext cx="12623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火车票系统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805" y="302895"/>
            <a:ext cx="3596005" cy="583565"/>
            <a:chOff x="543" y="445"/>
            <a:chExt cx="5663" cy="919"/>
          </a:xfrm>
        </p:grpSpPr>
        <p:sp>
          <p:nvSpPr>
            <p:cNvPr id="33" name="矩形 32"/>
            <p:cNvSpPr/>
            <p:nvPr/>
          </p:nvSpPr>
          <p:spPr>
            <a:xfrm>
              <a:off x="543" y="445"/>
              <a:ext cx="779" cy="779"/>
            </a:xfrm>
            <a:prstGeom prst="rect">
              <a:avLst/>
            </a:prstGeom>
            <a:gradFill>
              <a:gsLst>
                <a:gs pos="1000">
                  <a:schemeClr val="tx1">
                    <a:lumMod val="85000"/>
                    <a:lumOff val="15000"/>
                  </a:schemeClr>
                </a:gs>
                <a:gs pos="99000">
                  <a:srgbClr val="C9423B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80" y="445"/>
              <a:ext cx="462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>
                <a:defRPr/>
              </a:pPr>
              <a:r>
                <a:rPr lang="zh-CN" altLang="en-US" sz="3200" dirty="0">
                  <a:effectLst>
                    <a:outerShdw dist="63500" dir="5400000" algn="t" rotWithShape="0">
                      <a:prstClr val="black">
                        <a:alpha val="10000"/>
                      </a:prstClr>
                    </a:outerShdw>
                  </a:effectLst>
                  <a:cs typeface="+mn-ea"/>
                  <a:sym typeface="+mn-lt"/>
                </a:rPr>
                <a:t>功能需求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93725" y="3554015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îSlïḑé"/>
          <p:cNvSpPr/>
          <p:nvPr/>
        </p:nvSpPr>
        <p:spPr>
          <a:xfrm>
            <a:off x="5551939" y="3159394"/>
            <a:ext cx="779512" cy="779512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defTabSz="914400"/>
            <a:endParaRPr lang="en-US" sz="1400" b="1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4" name="iśľïḑe"/>
          <p:cNvSpPr/>
          <p:nvPr/>
        </p:nvSpPr>
        <p:spPr>
          <a:xfrm>
            <a:off x="7830396" y="2375893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7" name="îşḻiḓè"/>
          <p:cNvSpPr/>
          <p:nvPr/>
        </p:nvSpPr>
        <p:spPr>
          <a:xfrm>
            <a:off x="2056453" y="3283734"/>
            <a:ext cx="559293" cy="559293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58" name="ïṩḷîḑe"/>
          <p:cNvSpPr/>
          <p:nvPr/>
        </p:nvSpPr>
        <p:spPr>
          <a:xfrm>
            <a:off x="4393327" y="3418559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iśľîdè"/>
          <p:cNvSpPr txBox="1"/>
          <p:nvPr/>
        </p:nvSpPr>
        <p:spPr>
          <a:xfrm>
            <a:off x="-390332" y="1702594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r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订票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60" name="iŝḷiḍé"/>
          <p:cNvSpPr/>
          <p:nvPr/>
        </p:nvSpPr>
        <p:spPr bwMode="auto">
          <a:xfrm>
            <a:off x="934732" y="2202624"/>
            <a:ext cx="3006078" cy="84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b="0" u="none" dirty="0">
                <a:latin typeface="等线" charset="0"/>
                <a:ea typeface="等线" charset="0"/>
              </a:rPr>
              <a:t>力求设计乘客能看懂并理解的订票功能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1" name="íş1îḋe"/>
          <p:cNvSpPr/>
          <p:nvPr/>
        </p:nvSpPr>
        <p:spPr>
          <a:xfrm>
            <a:off x="9430204" y="3271827"/>
            <a:ext cx="559293" cy="559293"/>
          </a:xfrm>
          <a:prstGeom prst="ellipse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99000">
                <a:srgbClr val="C9423B"/>
              </a:gs>
            </a:gsLst>
            <a:lin ang="3600000" scaled="0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r" defTabSz="914400"/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2" name="ïs1ïḓe"/>
          <p:cNvSpPr/>
          <p:nvPr/>
        </p:nvSpPr>
        <p:spPr>
          <a:xfrm>
            <a:off x="9572518" y="3406652"/>
            <a:ext cx="274656" cy="289638"/>
          </a:xfrm>
          <a:custGeom>
            <a:avLst/>
            <a:gdLst>
              <a:gd name="connsiteX0" fmla="*/ 329990 w 574402"/>
              <a:gd name="connsiteY0" fmla="*/ 329823 h 605734"/>
              <a:gd name="connsiteX1" fmla="*/ 574402 w 574402"/>
              <a:gd name="connsiteY1" fmla="*/ 573910 h 605734"/>
              <a:gd name="connsiteX2" fmla="*/ 542536 w 574402"/>
              <a:gd name="connsiteY2" fmla="*/ 605734 h 605734"/>
              <a:gd name="connsiteX3" fmla="*/ 117603 w 574402"/>
              <a:gd name="connsiteY3" fmla="*/ 605734 h 605734"/>
              <a:gd name="connsiteX4" fmla="*/ 85737 w 574402"/>
              <a:gd name="connsiteY4" fmla="*/ 573910 h 605734"/>
              <a:gd name="connsiteX5" fmla="*/ 101192 w 574402"/>
              <a:gd name="connsiteY5" fmla="*/ 488782 h 605734"/>
              <a:gd name="connsiteX6" fmla="*/ 276614 w 574402"/>
              <a:gd name="connsiteY6" fmla="*/ 335710 h 605734"/>
              <a:gd name="connsiteX7" fmla="*/ 329990 w 574402"/>
              <a:gd name="connsiteY7" fmla="*/ 329823 h 605734"/>
              <a:gd name="connsiteX8" fmla="*/ 164945 w 574402"/>
              <a:gd name="connsiteY8" fmla="*/ 292282 h 605734"/>
              <a:gd name="connsiteX9" fmla="*/ 198571 w 574402"/>
              <a:gd name="connsiteY9" fmla="*/ 295781 h 605734"/>
              <a:gd name="connsiteX10" fmla="*/ 34104 w 574402"/>
              <a:gd name="connsiteY10" fmla="*/ 488736 h 605734"/>
              <a:gd name="connsiteX11" fmla="*/ 31873 w 574402"/>
              <a:gd name="connsiteY11" fmla="*/ 488736 h 605734"/>
              <a:gd name="connsiteX12" fmla="*/ 0 w 574402"/>
              <a:gd name="connsiteY12" fmla="*/ 456922 h 605734"/>
              <a:gd name="connsiteX13" fmla="*/ 164945 w 574402"/>
              <a:gd name="connsiteY13" fmla="*/ 292282 h 605734"/>
              <a:gd name="connsiteX14" fmla="*/ 157572 w 574402"/>
              <a:gd name="connsiteY14" fmla="*/ 38035 h 605734"/>
              <a:gd name="connsiteX15" fmla="*/ 133033 w 574402"/>
              <a:gd name="connsiteY15" fmla="*/ 133157 h 605734"/>
              <a:gd name="connsiteX16" fmla="*/ 157572 w 574402"/>
              <a:gd name="connsiteY16" fmla="*/ 228280 h 605734"/>
              <a:gd name="connsiteX17" fmla="*/ 69295 w 574402"/>
              <a:gd name="connsiteY17" fmla="*/ 133157 h 605734"/>
              <a:gd name="connsiteX18" fmla="*/ 157572 w 574402"/>
              <a:gd name="connsiteY18" fmla="*/ 38035 h 605734"/>
              <a:gd name="connsiteX19" fmla="*/ 329990 w 574402"/>
              <a:gd name="connsiteY19" fmla="*/ 0 h 605734"/>
              <a:gd name="connsiteX20" fmla="*/ 463332 w 574402"/>
              <a:gd name="connsiteY20" fmla="*/ 133166 h 605734"/>
              <a:gd name="connsiteX21" fmla="*/ 329990 w 574402"/>
              <a:gd name="connsiteY21" fmla="*/ 266173 h 605734"/>
              <a:gd name="connsiteX22" fmla="*/ 221341 w 574402"/>
              <a:gd name="connsiteY22" fmla="*/ 210011 h 605734"/>
              <a:gd name="connsiteX23" fmla="*/ 196807 w 574402"/>
              <a:gd name="connsiteY23" fmla="*/ 133166 h 605734"/>
              <a:gd name="connsiteX24" fmla="*/ 221341 w 574402"/>
              <a:gd name="connsiteY24" fmla="*/ 56162 h 605734"/>
              <a:gd name="connsiteX25" fmla="*/ 329990 w 574402"/>
              <a:gd name="connsiteY25" fmla="*/ 0 h 60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4402" h="605734">
                <a:moveTo>
                  <a:pt x="329990" y="329823"/>
                </a:moveTo>
                <a:cubicBezTo>
                  <a:pt x="464783" y="329823"/>
                  <a:pt x="574402" y="439296"/>
                  <a:pt x="574402" y="573910"/>
                </a:cubicBezTo>
                <a:cubicBezTo>
                  <a:pt x="574402" y="591413"/>
                  <a:pt x="560062" y="605734"/>
                  <a:pt x="542536" y="605734"/>
                </a:cubicBezTo>
                <a:lnTo>
                  <a:pt x="117603" y="605734"/>
                </a:lnTo>
                <a:cubicBezTo>
                  <a:pt x="100077" y="605734"/>
                  <a:pt x="85737" y="591413"/>
                  <a:pt x="85737" y="573910"/>
                </a:cubicBezTo>
                <a:cubicBezTo>
                  <a:pt x="85737" y="543996"/>
                  <a:pt x="91154" y="515196"/>
                  <a:pt x="101192" y="488782"/>
                </a:cubicBezTo>
                <a:cubicBezTo>
                  <a:pt x="129712" y="412246"/>
                  <a:pt x="195675" y="353850"/>
                  <a:pt x="276614" y="335710"/>
                </a:cubicBezTo>
                <a:cubicBezTo>
                  <a:pt x="293822" y="331892"/>
                  <a:pt x="311667" y="329823"/>
                  <a:pt x="329990" y="329823"/>
                </a:cubicBezTo>
                <a:close/>
                <a:moveTo>
                  <a:pt x="164945" y="292282"/>
                </a:moveTo>
                <a:cubicBezTo>
                  <a:pt x="176419" y="292282"/>
                  <a:pt x="187575" y="293395"/>
                  <a:pt x="198571" y="295781"/>
                </a:cubicBezTo>
                <a:cubicBezTo>
                  <a:pt x="119366" y="333164"/>
                  <a:pt x="58647" y="403314"/>
                  <a:pt x="34104" y="488736"/>
                </a:cubicBezTo>
                <a:lnTo>
                  <a:pt x="31873" y="488736"/>
                </a:lnTo>
                <a:cubicBezTo>
                  <a:pt x="14184" y="488736"/>
                  <a:pt x="0" y="474420"/>
                  <a:pt x="0" y="456922"/>
                </a:cubicBezTo>
                <a:cubicBezTo>
                  <a:pt x="0" y="366092"/>
                  <a:pt x="73946" y="292282"/>
                  <a:pt x="164945" y="292282"/>
                </a:cubicBezTo>
                <a:close/>
                <a:moveTo>
                  <a:pt x="157572" y="38035"/>
                </a:moveTo>
                <a:cubicBezTo>
                  <a:pt x="141956" y="66190"/>
                  <a:pt x="133033" y="98640"/>
                  <a:pt x="133033" y="133157"/>
                </a:cubicBezTo>
                <a:cubicBezTo>
                  <a:pt x="133033" y="167516"/>
                  <a:pt x="141956" y="199966"/>
                  <a:pt x="157572" y="228280"/>
                </a:cubicBezTo>
                <a:cubicBezTo>
                  <a:pt x="108335" y="224462"/>
                  <a:pt x="69295" y="183264"/>
                  <a:pt x="69295" y="133157"/>
                </a:cubicBezTo>
                <a:cubicBezTo>
                  <a:pt x="69295" y="82892"/>
                  <a:pt x="108335" y="41693"/>
                  <a:pt x="157572" y="38035"/>
                </a:cubicBezTo>
                <a:close/>
                <a:moveTo>
                  <a:pt x="329990" y="0"/>
                </a:moveTo>
                <a:cubicBezTo>
                  <a:pt x="403591" y="0"/>
                  <a:pt x="463332" y="59662"/>
                  <a:pt x="463332" y="133166"/>
                </a:cubicBezTo>
                <a:cubicBezTo>
                  <a:pt x="463332" y="206511"/>
                  <a:pt x="403591" y="266173"/>
                  <a:pt x="329990" y="266173"/>
                </a:cubicBezTo>
                <a:cubicBezTo>
                  <a:pt x="285224" y="266173"/>
                  <a:pt x="245556" y="244058"/>
                  <a:pt x="221341" y="210011"/>
                </a:cubicBezTo>
                <a:cubicBezTo>
                  <a:pt x="205888" y="188373"/>
                  <a:pt x="196807" y="161804"/>
                  <a:pt x="196807" y="133166"/>
                </a:cubicBezTo>
                <a:cubicBezTo>
                  <a:pt x="196807" y="104528"/>
                  <a:pt x="205888" y="77958"/>
                  <a:pt x="221341" y="56162"/>
                </a:cubicBezTo>
                <a:cubicBezTo>
                  <a:pt x="245556" y="22274"/>
                  <a:pt x="285224" y="0"/>
                  <a:pt x="329990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3" name="ïSļiďe"/>
          <p:cNvSpPr txBox="1"/>
          <p:nvPr/>
        </p:nvSpPr>
        <p:spPr>
          <a:xfrm>
            <a:off x="9142318" y="1704370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退票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7" name="íŝḻîdê"/>
          <p:cNvSpPr/>
          <p:nvPr/>
        </p:nvSpPr>
        <p:spPr bwMode="auto">
          <a:xfrm>
            <a:off x="7830396" y="2190751"/>
            <a:ext cx="3524250" cy="85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力求操作简洁方便，页面清晰易懂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ïSļiďe">
            <a:extLst>
              <a:ext uri="{FF2B5EF4-FFF2-40B4-BE49-F238E27FC236}">
                <a16:creationId xmlns:a16="http://schemas.microsoft.com/office/drawing/2014/main" id="{0E0AFEAD-D78D-4CAE-B59C-7575EDA0FA5A}"/>
              </a:ext>
            </a:extLst>
          </p:cNvPr>
          <p:cNvSpPr txBox="1"/>
          <p:nvPr/>
        </p:nvSpPr>
        <p:spPr>
          <a:xfrm>
            <a:off x="5551939" y="1702594"/>
            <a:ext cx="3006078" cy="41762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3765">
              <a:buSzPct val="25000"/>
              <a:defRPr/>
            </a:pPr>
            <a:r>
              <a:rPr lang="zh-CN" altLang="en-US" sz="1600" b="1" dirty="0">
                <a:cs typeface="+mn-ea"/>
                <a:sym typeface="+mn-lt"/>
              </a:rPr>
              <a:t>改签</a:t>
            </a:r>
            <a:endParaRPr lang="de-DE" altLang="zh-CN" sz="1600" b="1" dirty="0">
              <a:cs typeface="+mn-ea"/>
              <a:sym typeface="+mn-lt"/>
            </a:endParaRPr>
          </a:p>
        </p:txBody>
      </p:sp>
      <p:sp>
        <p:nvSpPr>
          <p:cNvPr id="19" name="íŝḻîdê">
            <a:extLst>
              <a:ext uri="{FF2B5EF4-FFF2-40B4-BE49-F238E27FC236}">
                <a16:creationId xmlns:a16="http://schemas.microsoft.com/office/drawing/2014/main" id="{221CA96C-C6F4-40D7-BE3A-56EA74F96FD6}"/>
              </a:ext>
            </a:extLst>
          </p:cNvPr>
          <p:cNvSpPr/>
          <p:nvPr/>
        </p:nvSpPr>
        <p:spPr bwMode="auto">
          <a:xfrm>
            <a:off x="4834466" y="2210016"/>
            <a:ext cx="3524250" cy="85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努力做到功能方便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54" grpId="0" bldLvl="0" animBg="1"/>
      <p:bldP spid="57" grpId="0" bldLvl="0" animBg="1"/>
      <p:bldP spid="58" grpId="0" bldLvl="0" animBg="1"/>
      <p:bldP spid="59" grpId="0"/>
      <p:bldP spid="60" grpId="0"/>
      <p:bldP spid="61" grpId="0" bldLvl="0" animBg="1"/>
      <p:bldP spid="62" grpId="0" bldLvl="0" animBg="1"/>
      <p:bldP spid="63" grpId="0"/>
      <p:bldP spid="7" grpId="0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56,&quot;width&quot;:9036}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D7D31"/>
      </a:accent1>
      <a:accent2>
        <a:srgbClr val="CE554D"/>
      </a:accent2>
      <a:accent3>
        <a:srgbClr val="CF564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oe5ukkm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431</Words>
  <Application>Microsoft Office PowerPoint</Application>
  <PresentationFormat>宽屏</PresentationFormat>
  <Paragraphs>94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字魂105号-简雅黑</vt:lpstr>
      <vt:lpstr>Arial</vt:lpstr>
      <vt:lpstr>Office 主题​​</vt:lpstr>
      <vt:lpstr>火车票系统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非常感谢观看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火车票系统</dc:title>
  <dc:creator>Administrater</dc:creator>
  <cp:lastModifiedBy>苏 桐渤</cp:lastModifiedBy>
  <cp:revision>55</cp:revision>
  <dcterms:created xsi:type="dcterms:W3CDTF">2021-10-25T16:11:45Z</dcterms:created>
  <dcterms:modified xsi:type="dcterms:W3CDTF">2021-12-21T00:59:00Z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8B1648FE4ADF4431843BA2B1F00352BE</vt:lpwstr>
  </property>
</Properties>
</file>