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19" r:id="rId2"/>
    <p:sldId id="2623" r:id="rId3"/>
    <p:sldId id="2624" r:id="rId4"/>
    <p:sldId id="2710" r:id="rId5"/>
    <p:sldId id="2721" r:id="rId6"/>
    <p:sldId id="2722" r:id="rId7"/>
    <p:sldId id="2717" r:id="rId8"/>
    <p:sldId id="2646" r:id="rId9"/>
    <p:sldId id="2720" r:id="rId10"/>
    <p:sldId id="2718" r:id="rId11"/>
    <p:sldId id="2714" r:id="rId12"/>
    <p:sldId id="2715" r:id="rId13"/>
    <p:sldId id="2716" r:id="rId14"/>
    <p:sldId id="2647" r:id="rId15"/>
    <p:sldId id="2676" r:id="rId16"/>
    <p:sldId id="2671" r:id="rId17"/>
    <p:sldId id="2677" r:id="rId18"/>
    <p:sldId id="2675" r:id="rId19"/>
    <p:sldId id="2723" r:id="rId20"/>
    <p:sldId id="2719" r:id="rId21"/>
    <p:sldId id="2724" r:id="rId22"/>
    <p:sldId id="2648" r:id="rId23"/>
    <p:sldId id="2706" r:id="rId24"/>
    <p:sldId id="2707" r:id="rId25"/>
    <p:sldId id="2709" r:id="rId26"/>
    <p:sldId id="262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思蜀" initials="刘思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3B"/>
    <a:srgbClr val="DE6A3E"/>
    <a:srgbClr val="FF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0804-FE04-47AA-8C0E-F2613B59AD83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BF47-3ED1-41B6-A9DB-D47E6373B2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6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5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8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4EAA-5FED-470D-B55B-6C00A1D842E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082040" y="-1049020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082040" y="-1033145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50465" y="3957320"/>
            <a:ext cx="7272655" cy="937260"/>
            <a:chOff x="5191125" y="4633545"/>
            <a:chExt cx="1924050" cy="551230"/>
          </a:xfrm>
        </p:grpSpPr>
        <p:sp>
          <p:nvSpPr>
            <p:cNvPr id="18" name="圆角矩形 17"/>
            <p:cNvSpPr/>
            <p:nvPr/>
          </p:nvSpPr>
          <p:spPr>
            <a:xfrm>
              <a:off x="5191125" y="4633545"/>
              <a:ext cx="1924050" cy="5512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221180" y="4661680"/>
              <a:ext cx="1868701" cy="494960"/>
            </a:xfrm>
            <a:prstGeom prst="round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50825" y="4073855"/>
            <a:ext cx="18710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第三小组</a:t>
            </a:r>
          </a:p>
        </p:txBody>
      </p:sp>
      <p:sp>
        <p:nvSpPr>
          <p:cNvPr id="22" name="标题 21"/>
          <p:cNvSpPr>
            <a:spLocks noGrp="1"/>
          </p:cNvSpPr>
          <p:nvPr>
            <p:ph type="ctrTitle" idx="4294967295"/>
          </p:nvPr>
        </p:nvSpPr>
        <p:spPr>
          <a:xfrm>
            <a:off x="2336165" y="2045970"/>
            <a:ext cx="7586980" cy="121031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7200" spc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lt"/>
                <a:ea typeface="+mn-ea"/>
                <a:cs typeface="+mn-ea"/>
                <a:sym typeface="+mn-lt"/>
              </a:rPr>
              <a:t>火车票系统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229100" y="1206500"/>
            <a:ext cx="4082415" cy="83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35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</a:p>
        </p:txBody>
      </p:sp>
      <p:sp>
        <p:nvSpPr>
          <p:cNvPr id="37" name="progress-report_18229"/>
          <p:cNvSpPr>
            <a:spLocks noChangeAspect="1"/>
          </p:cNvSpPr>
          <p:nvPr/>
        </p:nvSpPr>
        <p:spPr bwMode="auto">
          <a:xfrm>
            <a:off x="594360" y="5885180"/>
            <a:ext cx="589280" cy="53530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server_30454"/>
          <p:cNvSpPr>
            <a:spLocks noChangeAspect="1"/>
          </p:cNvSpPr>
          <p:nvPr/>
        </p:nvSpPr>
        <p:spPr bwMode="auto">
          <a:xfrm>
            <a:off x="3500755" y="5822950"/>
            <a:ext cx="605155" cy="579120"/>
          </a:xfrm>
          <a:custGeom>
            <a:avLst/>
            <a:gdLst>
              <a:gd name="connsiteX0" fmla="*/ 0 w 604393"/>
              <a:gd name="connsiteY0" fmla="*/ 491982 h 577719"/>
              <a:gd name="connsiteX1" fmla="*/ 107471 w 604393"/>
              <a:gd name="connsiteY1" fmla="*/ 534851 h 577719"/>
              <a:gd name="connsiteX2" fmla="*/ 214942 w 604393"/>
              <a:gd name="connsiteY2" fmla="*/ 491982 h 577719"/>
              <a:gd name="connsiteX3" fmla="*/ 214942 w 604393"/>
              <a:gd name="connsiteY3" fmla="*/ 534851 h 577719"/>
              <a:gd name="connsiteX4" fmla="*/ 107471 w 604393"/>
              <a:gd name="connsiteY4" fmla="*/ 577719 h 577719"/>
              <a:gd name="connsiteX5" fmla="*/ 0 w 604393"/>
              <a:gd name="connsiteY5" fmla="*/ 534851 h 577719"/>
              <a:gd name="connsiteX6" fmla="*/ 0 w 604393"/>
              <a:gd name="connsiteY6" fmla="*/ 427556 h 577719"/>
              <a:gd name="connsiteX7" fmla="*/ 107471 w 604393"/>
              <a:gd name="connsiteY7" fmla="*/ 470425 h 577719"/>
              <a:gd name="connsiteX8" fmla="*/ 214942 w 604393"/>
              <a:gd name="connsiteY8" fmla="*/ 427556 h 577719"/>
              <a:gd name="connsiteX9" fmla="*/ 214942 w 604393"/>
              <a:gd name="connsiteY9" fmla="*/ 470425 h 577719"/>
              <a:gd name="connsiteX10" fmla="*/ 107471 w 604393"/>
              <a:gd name="connsiteY10" fmla="*/ 513293 h 577719"/>
              <a:gd name="connsiteX11" fmla="*/ 0 w 604393"/>
              <a:gd name="connsiteY11" fmla="*/ 470425 h 577719"/>
              <a:gd name="connsiteX12" fmla="*/ 107471 w 604393"/>
              <a:gd name="connsiteY12" fmla="*/ 331151 h 577719"/>
              <a:gd name="connsiteX13" fmla="*/ 10663 w 604393"/>
              <a:gd name="connsiteY13" fmla="*/ 363083 h 577719"/>
              <a:gd name="connsiteX14" fmla="*/ 107471 w 604393"/>
              <a:gd name="connsiteY14" fmla="*/ 395296 h 577719"/>
              <a:gd name="connsiteX15" fmla="*/ 203999 w 604393"/>
              <a:gd name="connsiteY15" fmla="*/ 363083 h 577719"/>
              <a:gd name="connsiteX16" fmla="*/ 107471 w 604393"/>
              <a:gd name="connsiteY16" fmla="*/ 331151 h 577719"/>
              <a:gd name="connsiteX17" fmla="*/ 558372 w 604393"/>
              <a:gd name="connsiteY17" fmla="*/ 325019 h 577719"/>
              <a:gd name="connsiteX18" fmla="*/ 540974 w 604393"/>
              <a:gd name="connsiteY18" fmla="*/ 342390 h 577719"/>
              <a:gd name="connsiteX19" fmla="*/ 558372 w 604393"/>
              <a:gd name="connsiteY19" fmla="*/ 359482 h 577719"/>
              <a:gd name="connsiteX20" fmla="*/ 575770 w 604393"/>
              <a:gd name="connsiteY20" fmla="*/ 342390 h 577719"/>
              <a:gd name="connsiteX21" fmla="*/ 558372 w 604393"/>
              <a:gd name="connsiteY21" fmla="*/ 325019 h 577719"/>
              <a:gd name="connsiteX22" fmla="*/ 107471 w 604393"/>
              <a:gd name="connsiteY22" fmla="*/ 320226 h 577719"/>
              <a:gd name="connsiteX23" fmla="*/ 214942 w 604393"/>
              <a:gd name="connsiteY23" fmla="*/ 363083 h 577719"/>
              <a:gd name="connsiteX24" fmla="*/ 214942 w 604393"/>
              <a:gd name="connsiteY24" fmla="*/ 405941 h 577719"/>
              <a:gd name="connsiteX25" fmla="*/ 107471 w 604393"/>
              <a:gd name="connsiteY25" fmla="*/ 449078 h 577719"/>
              <a:gd name="connsiteX26" fmla="*/ 0 w 604393"/>
              <a:gd name="connsiteY26" fmla="*/ 405941 h 577719"/>
              <a:gd name="connsiteX27" fmla="*/ 0 w 604393"/>
              <a:gd name="connsiteY27" fmla="*/ 363083 h 577719"/>
              <a:gd name="connsiteX28" fmla="*/ 107471 w 604393"/>
              <a:gd name="connsiteY28" fmla="*/ 320226 h 577719"/>
              <a:gd name="connsiteX29" fmla="*/ 327706 w 604393"/>
              <a:gd name="connsiteY29" fmla="*/ 0 h 577719"/>
              <a:gd name="connsiteX30" fmla="*/ 604393 w 604393"/>
              <a:gd name="connsiteY30" fmla="*/ 55477 h 577719"/>
              <a:gd name="connsiteX31" fmla="*/ 604393 w 604393"/>
              <a:gd name="connsiteY31" fmla="*/ 553092 h 577719"/>
              <a:gd name="connsiteX32" fmla="*/ 327706 w 604393"/>
              <a:gd name="connsiteY32" fmla="*/ 553092 h 577719"/>
              <a:gd name="connsiteX33" fmla="*/ 327706 w 604393"/>
              <a:gd name="connsiteY33" fmla="*/ 265619 h 577719"/>
              <a:gd name="connsiteX34" fmla="*/ 572684 w 604393"/>
              <a:gd name="connsiteY34" fmla="*/ 294198 h 577719"/>
              <a:gd name="connsiteX35" fmla="*/ 575209 w 604393"/>
              <a:gd name="connsiteY35" fmla="*/ 294478 h 577719"/>
              <a:gd name="connsiteX36" fmla="*/ 595694 w 604393"/>
              <a:gd name="connsiteY36" fmla="*/ 275985 h 577719"/>
              <a:gd name="connsiteX37" fmla="*/ 577454 w 604393"/>
              <a:gd name="connsiteY37" fmla="*/ 253010 h 577719"/>
              <a:gd name="connsiteX38" fmla="*/ 329951 w 604393"/>
              <a:gd name="connsiteY38" fmla="*/ 224151 h 577719"/>
              <a:gd name="connsiteX39" fmla="*/ 327706 w 604393"/>
              <a:gd name="connsiteY39" fmla="*/ 224151 h 577719"/>
              <a:gd name="connsiteX40" fmla="*/ 327706 w 604393"/>
              <a:gd name="connsiteY40" fmla="*/ 203417 h 577719"/>
              <a:gd name="connsiteX41" fmla="*/ 572122 w 604393"/>
              <a:gd name="connsiteY41" fmla="*/ 239001 h 577719"/>
              <a:gd name="connsiteX42" fmla="*/ 575209 w 604393"/>
              <a:gd name="connsiteY42" fmla="*/ 239001 h 577719"/>
              <a:gd name="connsiteX43" fmla="*/ 595694 w 604393"/>
              <a:gd name="connsiteY43" fmla="*/ 221349 h 577719"/>
              <a:gd name="connsiteX44" fmla="*/ 578015 w 604393"/>
              <a:gd name="connsiteY44" fmla="*/ 197813 h 577719"/>
              <a:gd name="connsiteX45" fmla="*/ 330512 w 604393"/>
              <a:gd name="connsiteY45" fmla="*/ 161949 h 577719"/>
              <a:gd name="connsiteX46" fmla="*/ 327706 w 604393"/>
              <a:gd name="connsiteY46" fmla="*/ 162229 h 577719"/>
              <a:gd name="connsiteX47" fmla="*/ 327706 w 604393"/>
              <a:gd name="connsiteY47" fmla="*/ 143737 h 577719"/>
              <a:gd name="connsiteX48" fmla="*/ 571842 w 604393"/>
              <a:gd name="connsiteY48" fmla="*/ 183523 h 577719"/>
              <a:gd name="connsiteX49" fmla="*/ 575209 w 604393"/>
              <a:gd name="connsiteY49" fmla="*/ 183803 h 577719"/>
              <a:gd name="connsiteX50" fmla="*/ 595694 w 604393"/>
              <a:gd name="connsiteY50" fmla="*/ 166432 h 577719"/>
              <a:gd name="connsiteX51" fmla="*/ 578577 w 604393"/>
              <a:gd name="connsiteY51" fmla="*/ 142616 h 577719"/>
              <a:gd name="connsiteX52" fmla="*/ 331074 w 604393"/>
              <a:gd name="connsiteY52" fmla="*/ 102269 h 577719"/>
              <a:gd name="connsiteX53" fmla="*/ 327706 w 604393"/>
              <a:gd name="connsiteY53" fmla="*/ 102549 h 577719"/>
              <a:gd name="connsiteX54" fmla="*/ 327706 w 604393"/>
              <a:gd name="connsiteY54" fmla="*/ 79573 h 577719"/>
              <a:gd name="connsiteX55" fmla="*/ 571000 w 604393"/>
              <a:gd name="connsiteY55" fmla="*/ 128046 h 577719"/>
              <a:gd name="connsiteX56" fmla="*/ 575209 w 604393"/>
              <a:gd name="connsiteY56" fmla="*/ 128606 h 577719"/>
              <a:gd name="connsiteX57" fmla="*/ 595414 w 604393"/>
              <a:gd name="connsiteY57" fmla="*/ 111795 h 577719"/>
              <a:gd name="connsiteX58" fmla="*/ 579138 w 604393"/>
              <a:gd name="connsiteY58" fmla="*/ 87419 h 577719"/>
              <a:gd name="connsiteX59" fmla="*/ 331635 w 604393"/>
              <a:gd name="connsiteY59" fmla="*/ 38106 h 577719"/>
              <a:gd name="connsiteX60" fmla="*/ 327706 w 604393"/>
              <a:gd name="connsiteY60" fmla="*/ 38106 h 577719"/>
              <a:gd name="connsiteX61" fmla="*/ 313734 w 604393"/>
              <a:gd name="connsiteY61" fmla="*/ 0 h 577719"/>
              <a:gd name="connsiteX62" fmla="*/ 313734 w 604393"/>
              <a:gd name="connsiteY62" fmla="*/ 553092 h 577719"/>
              <a:gd name="connsiteX63" fmla="*/ 239362 w 604393"/>
              <a:gd name="connsiteY63" fmla="*/ 553092 h 577719"/>
              <a:gd name="connsiteX64" fmla="*/ 243010 w 604393"/>
              <a:gd name="connsiteY64" fmla="*/ 534880 h 577719"/>
              <a:gd name="connsiteX65" fmla="*/ 243010 w 604393"/>
              <a:gd name="connsiteY65" fmla="*/ 363124 h 577719"/>
              <a:gd name="connsiteX66" fmla="*/ 107455 w 604393"/>
              <a:gd name="connsiteY66" fmla="*/ 292236 h 577719"/>
              <a:gd name="connsiteX67" fmla="*/ 92300 w 604393"/>
              <a:gd name="connsiteY67" fmla="*/ 292797 h 577719"/>
              <a:gd name="connsiteX68" fmla="*/ 92300 w 604393"/>
              <a:gd name="connsiteY68" fmla="*/ 110674 h 5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server_30454"/>
          <p:cNvSpPr>
            <a:spLocks noChangeAspect="1"/>
          </p:cNvSpPr>
          <p:nvPr/>
        </p:nvSpPr>
        <p:spPr bwMode="auto">
          <a:xfrm>
            <a:off x="6368415" y="5822950"/>
            <a:ext cx="563880" cy="620395"/>
          </a:xfrm>
          <a:custGeom>
            <a:avLst/>
            <a:gdLst>
              <a:gd name="connsiteX0" fmla="*/ 458312 w 547887"/>
              <a:gd name="connsiteY0" fmla="*/ 414273 h 602581"/>
              <a:gd name="connsiteX1" fmla="*/ 543041 w 547887"/>
              <a:gd name="connsiteY1" fmla="*/ 498842 h 602581"/>
              <a:gd name="connsiteX2" fmla="*/ 547349 w 547887"/>
              <a:gd name="connsiteY2" fmla="*/ 514609 h 602581"/>
              <a:gd name="connsiteX3" fmla="*/ 534424 w 547887"/>
              <a:gd name="connsiteY3" fmla="*/ 526076 h 602581"/>
              <a:gd name="connsiteX4" fmla="*/ 481289 w 547887"/>
              <a:gd name="connsiteY4" fmla="*/ 536109 h 602581"/>
              <a:gd name="connsiteX5" fmla="*/ 471236 w 547887"/>
              <a:gd name="connsiteY5" fmla="*/ 589144 h 602581"/>
              <a:gd name="connsiteX6" fmla="*/ 459748 w 547887"/>
              <a:gd name="connsiteY6" fmla="*/ 602044 h 602581"/>
              <a:gd name="connsiteX7" fmla="*/ 443951 w 547887"/>
              <a:gd name="connsiteY7" fmla="*/ 597744 h 602581"/>
              <a:gd name="connsiteX8" fmla="*/ 333372 w 547887"/>
              <a:gd name="connsiteY8" fmla="*/ 487375 h 602581"/>
              <a:gd name="connsiteX9" fmla="*/ 341989 w 547887"/>
              <a:gd name="connsiteY9" fmla="*/ 480208 h 602581"/>
              <a:gd name="connsiteX10" fmla="*/ 347733 w 547887"/>
              <a:gd name="connsiteY10" fmla="*/ 477341 h 602581"/>
              <a:gd name="connsiteX11" fmla="*/ 396560 w 547887"/>
              <a:gd name="connsiteY11" fmla="*/ 484508 h 602581"/>
              <a:gd name="connsiteX12" fmla="*/ 433898 w 547887"/>
              <a:gd name="connsiteY12" fmla="*/ 475908 h 602581"/>
              <a:gd name="connsiteX13" fmla="*/ 454003 w 547887"/>
              <a:gd name="connsiteY13" fmla="*/ 442941 h 602581"/>
              <a:gd name="connsiteX14" fmla="*/ 88068 w 547887"/>
              <a:gd name="connsiteY14" fmla="*/ 414273 h 602581"/>
              <a:gd name="connsiteX15" fmla="*/ 92373 w 547887"/>
              <a:gd name="connsiteY15" fmla="*/ 442941 h 602581"/>
              <a:gd name="connsiteX16" fmla="*/ 112462 w 547887"/>
              <a:gd name="connsiteY16" fmla="*/ 475908 h 602581"/>
              <a:gd name="connsiteX17" fmla="*/ 149770 w 547887"/>
              <a:gd name="connsiteY17" fmla="*/ 484508 h 602581"/>
              <a:gd name="connsiteX18" fmla="*/ 198558 w 547887"/>
              <a:gd name="connsiteY18" fmla="*/ 477341 h 602581"/>
              <a:gd name="connsiteX19" fmla="*/ 205732 w 547887"/>
              <a:gd name="connsiteY19" fmla="*/ 480208 h 602581"/>
              <a:gd name="connsiteX20" fmla="*/ 212907 w 547887"/>
              <a:gd name="connsiteY20" fmla="*/ 487375 h 602581"/>
              <a:gd name="connsiteX21" fmla="*/ 103853 w 547887"/>
              <a:gd name="connsiteY21" fmla="*/ 597744 h 602581"/>
              <a:gd name="connsiteX22" fmla="*/ 86633 w 547887"/>
              <a:gd name="connsiteY22" fmla="*/ 602044 h 602581"/>
              <a:gd name="connsiteX23" fmla="*/ 76589 w 547887"/>
              <a:gd name="connsiteY23" fmla="*/ 589144 h 602581"/>
              <a:gd name="connsiteX24" fmla="*/ 66545 w 547887"/>
              <a:gd name="connsiteY24" fmla="*/ 536109 h 602581"/>
              <a:gd name="connsiteX25" fmla="*/ 12017 w 547887"/>
              <a:gd name="connsiteY25" fmla="*/ 526076 h 602581"/>
              <a:gd name="connsiteX26" fmla="*/ 538 w 547887"/>
              <a:gd name="connsiteY26" fmla="*/ 514609 h 602581"/>
              <a:gd name="connsiteX27" fmla="*/ 4843 w 547887"/>
              <a:gd name="connsiteY27" fmla="*/ 498842 h 602581"/>
              <a:gd name="connsiteX28" fmla="*/ 273945 w 547887"/>
              <a:gd name="connsiteY28" fmla="*/ 94487 h 602581"/>
              <a:gd name="connsiteX29" fmla="*/ 428321 w 547887"/>
              <a:gd name="connsiteY29" fmla="*/ 249322 h 602581"/>
              <a:gd name="connsiteX30" fmla="*/ 273945 w 547887"/>
              <a:gd name="connsiteY30" fmla="*/ 404157 h 602581"/>
              <a:gd name="connsiteX31" fmla="*/ 119569 w 547887"/>
              <a:gd name="connsiteY31" fmla="*/ 249322 h 602581"/>
              <a:gd name="connsiteX32" fmla="*/ 273945 w 547887"/>
              <a:gd name="connsiteY32" fmla="*/ 94487 h 602581"/>
              <a:gd name="connsiteX33" fmla="*/ 273254 w 547887"/>
              <a:gd name="connsiteY33" fmla="*/ 68790 h 602581"/>
              <a:gd name="connsiteX34" fmla="*/ 92381 w 547887"/>
              <a:gd name="connsiteY34" fmla="*/ 249364 h 602581"/>
              <a:gd name="connsiteX35" fmla="*/ 273254 w 547887"/>
              <a:gd name="connsiteY35" fmla="*/ 431371 h 602581"/>
              <a:gd name="connsiteX36" fmla="*/ 454127 w 547887"/>
              <a:gd name="connsiteY36" fmla="*/ 249364 h 602581"/>
              <a:gd name="connsiteX37" fmla="*/ 273254 w 547887"/>
              <a:gd name="connsiteY37" fmla="*/ 68790 h 602581"/>
              <a:gd name="connsiteX38" fmla="*/ 273254 w 547887"/>
              <a:gd name="connsiteY38" fmla="*/ 0 h 602581"/>
              <a:gd name="connsiteX39" fmla="*/ 293351 w 547887"/>
              <a:gd name="connsiteY39" fmla="*/ 8599 h 602581"/>
              <a:gd name="connsiteX40" fmla="*/ 327803 w 547887"/>
              <a:gd name="connsiteY40" fmla="*/ 42994 h 602581"/>
              <a:gd name="connsiteX41" fmla="*/ 353642 w 547887"/>
              <a:gd name="connsiteY41" fmla="*/ 51592 h 602581"/>
              <a:gd name="connsiteX42" fmla="*/ 399578 w 547887"/>
              <a:gd name="connsiteY42" fmla="*/ 42994 h 602581"/>
              <a:gd name="connsiteX43" fmla="*/ 422546 w 547887"/>
              <a:gd name="connsiteY43" fmla="*/ 48726 h 602581"/>
              <a:gd name="connsiteX44" fmla="*/ 434030 w 547887"/>
              <a:gd name="connsiteY44" fmla="*/ 68790 h 602581"/>
              <a:gd name="connsiteX45" fmla="*/ 441207 w 547887"/>
              <a:gd name="connsiteY45" fmla="*/ 114650 h 602581"/>
              <a:gd name="connsiteX46" fmla="*/ 456998 w 547887"/>
              <a:gd name="connsiteY46" fmla="*/ 137580 h 602581"/>
              <a:gd name="connsiteX47" fmla="*/ 500063 w 547887"/>
              <a:gd name="connsiteY47" fmla="*/ 157644 h 602581"/>
              <a:gd name="connsiteX48" fmla="*/ 514418 w 547887"/>
              <a:gd name="connsiteY48" fmla="*/ 174841 h 602581"/>
              <a:gd name="connsiteX49" fmla="*/ 512983 w 547887"/>
              <a:gd name="connsiteY49" fmla="*/ 197771 h 602581"/>
              <a:gd name="connsiteX50" fmla="*/ 491450 w 547887"/>
              <a:gd name="connsiteY50" fmla="*/ 240765 h 602581"/>
              <a:gd name="connsiteX51" fmla="*/ 491450 w 547887"/>
              <a:gd name="connsiteY51" fmla="*/ 267994 h 602581"/>
              <a:gd name="connsiteX52" fmla="*/ 512983 w 547887"/>
              <a:gd name="connsiteY52" fmla="*/ 309555 h 602581"/>
              <a:gd name="connsiteX53" fmla="*/ 514418 w 547887"/>
              <a:gd name="connsiteY53" fmla="*/ 332485 h 602581"/>
              <a:gd name="connsiteX54" fmla="*/ 500063 w 547887"/>
              <a:gd name="connsiteY54" fmla="*/ 349683 h 602581"/>
              <a:gd name="connsiteX55" fmla="*/ 456998 w 547887"/>
              <a:gd name="connsiteY55" fmla="*/ 371180 h 602581"/>
              <a:gd name="connsiteX56" fmla="*/ 441207 w 547887"/>
              <a:gd name="connsiteY56" fmla="*/ 392676 h 602581"/>
              <a:gd name="connsiteX57" fmla="*/ 434030 w 547887"/>
              <a:gd name="connsiteY57" fmla="*/ 439970 h 602581"/>
              <a:gd name="connsiteX58" fmla="*/ 422546 w 547887"/>
              <a:gd name="connsiteY58" fmla="*/ 460034 h 602581"/>
              <a:gd name="connsiteX59" fmla="*/ 399578 w 547887"/>
              <a:gd name="connsiteY59" fmla="*/ 464333 h 602581"/>
              <a:gd name="connsiteX60" fmla="*/ 352207 w 547887"/>
              <a:gd name="connsiteY60" fmla="*/ 457168 h 602581"/>
              <a:gd name="connsiteX61" fmla="*/ 327803 w 547887"/>
              <a:gd name="connsiteY61" fmla="*/ 465766 h 602581"/>
              <a:gd name="connsiteX62" fmla="*/ 293351 w 547887"/>
              <a:gd name="connsiteY62" fmla="*/ 500161 h 602581"/>
              <a:gd name="connsiteX63" fmla="*/ 273254 w 547887"/>
              <a:gd name="connsiteY63" fmla="*/ 508760 h 602581"/>
              <a:gd name="connsiteX64" fmla="*/ 253157 w 547887"/>
              <a:gd name="connsiteY64" fmla="*/ 500161 h 602581"/>
              <a:gd name="connsiteX65" fmla="*/ 220141 w 547887"/>
              <a:gd name="connsiteY65" fmla="*/ 465766 h 602581"/>
              <a:gd name="connsiteX66" fmla="*/ 194301 w 547887"/>
              <a:gd name="connsiteY66" fmla="*/ 457168 h 602581"/>
              <a:gd name="connsiteX67" fmla="*/ 146930 w 547887"/>
              <a:gd name="connsiteY67" fmla="*/ 464333 h 602581"/>
              <a:gd name="connsiteX68" fmla="*/ 125397 w 547887"/>
              <a:gd name="connsiteY68" fmla="*/ 460034 h 602581"/>
              <a:gd name="connsiteX69" fmla="*/ 112478 w 547887"/>
              <a:gd name="connsiteY69" fmla="*/ 439970 h 602581"/>
              <a:gd name="connsiteX70" fmla="*/ 105301 w 547887"/>
              <a:gd name="connsiteY70" fmla="*/ 392676 h 602581"/>
              <a:gd name="connsiteX71" fmla="*/ 89510 w 547887"/>
              <a:gd name="connsiteY71" fmla="*/ 371180 h 602581"/>
              <a:gd name="connsiteX72" fmla="*/ 47881 w 547887"/>
              <a:gd name="connsiteY72" fmla="*/ 349683 h 602581"/>
              <a:gd name="connsiteX73" fmla="*/ 32090 w 547887"/>
              <a:gd name="connsiteY73" fmla="*/ 332485 h 602581"/>
              <a:gd name="connsiteX74" fmla="*/ 33525 w 547887"/>
              <a:gd name="connsiteY74" fmla="*/ 309555 h 602581"/>
              <a:gd name="connsiteX75" fmla="*/ 56493 w 547887"/>
              <a:gd name="connsiteY75" fmla="*/ 267994 h 602581"/>
              <a:gd name="connsiteX76" fmla="*/ 56493 w 547887"/>
              <a:gd name="connsiteY76" fmla="*/ 240765 h 602581"/>
              <a:gd name="connsiteX77" fmla="*/ 33525 w 547887"/>
              <a:gd name="connsiteY77" fmla="*/ 197771 h 602581"/>
              <a:gd name="connsiteX78" fmla="*/ 32090 w 547887"/>
              <a:gd name="connsiteY78" fmla="*/ 176274 h 602581"/>
              <a:gd name="connsiteX79" fmla="*/ 47881 w 547887"/>
              <a:gd name="connsiteY79" fmla="*/ 157644 h 602581"/>
              <a:gd name="connsiteX80" fmla="*/ 89510 w 547887"/>
              <a:gd name="connsiteY80" fmla="*/ 137580 h 602581"/>
              <a:gd name="connsiteX81" fmla="*/ 105301 w 547887"/>
              <a:gd name="connsiteY81" fmla="*/ 114650 h 602581"/>
              <a:gd name="connsiteX82" fmla="*/ 112478 w 547887"/>
              <a:gd name="connsiteY82" fmla="*/ 68790 h 602581"/>
              <a:gd name="connsiteX83" fmla="*/ 125397 w 547887"/>
              <a:gd name="connsiteY83" fmla="*/ 48726 h 602581"/>
              <a:gd name="connsiteX84" fmla="*/ 146930 w 547887"/>
              <a:gd name="connsiteY84" fmla="*/ 42994 h 602581"/>
              <a:gd name="connsiteX85" fmla="*/ 194301 w 547887"/>
              <a:gd name="connsiteY85" fmla="*/ 51592 h 602581"/>
              <a:gd name="connsiteX86" fmla="*/ 220141 w 547887"/>
              <a:gd name="connsiteY86" fmla="*/ 42994 h 602581"/>
              <a:gd name="connsiteX87" fmla="*/ 253157 w 547887"/>
              <a:gd name="connsiteY87" fmla="*/ 8599 h 602581"/>
              <a:gd name="connsiteX88" fmla="*/ 273254 w 547887"/>
              <a:gd name="connsiteY88" fmla="*/ 0 h 60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47887" h="602581">
                <a:moveTo>
                  <a:pt x="458312" y="414273"/>
                </a:moveTo>
                <a:lnTo>
                  <a:pt x="543041" y="498842"/>
                </a:lnTo>
                <a:cubicBezTo>
                  <a:pt x="547349" y="503142"/>
                  <a:pt x="548785" y="508875"/>
                  <a:pt x="547349" y="514609"/>
                </a:cubicBezTo>
                <a:cubicBezTo>
                  <a:pt x="544477" y="520342"/>
                  <a:pt x="540168" y="524642"/>
                  <a:pt x="534424" y="526076"/>
                </a:cubicBezTo>
                <a:lnTo>
                  <a:pt x="481289" y="536109"/>
                </a:lnTo>
                <a:lnTo>
                  <a:pt x="471236" y="589144"/>
                </a:lnTo>
                <a:cubicBezTo>
                  <a:pt x="469800" y="594877"/>
                  <a:pt x="465492" y="600611"/>
                  <a:pt x="459748" y="602044"/>
                </a:cubicBezTo>
                <a:cubicBezTo>
                  <a:pt x="454003" y="603477"/>
                  <a:pt x="448259" y="602044"/>
                  <a:pt x="443951" y="597744"/>
                </a:cubicBezTo>
                <a:lnTo>
                  <a:pt x="333372" y="487375"/>
                </a:lnTo>
                <a:lnTo>
                  <a:pt x="341989" y="480208"/>
                </a:lnTo>
                <a:cubicBezTo>
                  <a:pt x="343425" y="477341"/>
                  <a:pt x="344861" y="477341"/>
                  <a:pt x="347733" y="477341"/>
                </a:cubicBezTo>
                <a:lnTo>
                  <a:pt x="396560" y="484508"/>
                </a:lnTo>
                <a:cubicBezTo>
                  <a:pt x="409485" y="487375"/>
                  <a:pt x="423845" y="484508"/>
                  <a:pt x="433898" y="475908"/>
                </a:cubicBezTo>
                <a:cubicBezTo>
                  <a:pt x="445387" y="468741"/>
                  <a:pt x="452567" y="455841"/>
                  <a:pt x="454003" y="442941"/>
                </a:cubicBezTo>
                <a:close/>
                <a:moveTo>
                  <a:pt x="88068" y="414273"/>
                </a:moveTo>
                <a:lnTo>
                  <a:pt x="92373" y="442941"/>
                </a:lnTo>
                <a:cubicBezTo>
                  <a:pt x="95243" y="455841"/>
                  <a:pt x="102418" y="468741"/>
                  <a:pt x="112462" y="475908"/>
                </a:cubicBezTo>
                <a:cubicBezTo>
                  <a:pt x="123942" y="484508"/>
                  <a:pt x="136856" y="487375"/>
                  <a:pt x="149770" y="484508"/>
                </a:cubicBezTo>
                <a:lnTo>
                  <a:pt x="198558" y="477341"/>
                </a:lnTo>
                <a:cubicBezTo>
                  <a:pt x="201428" y="477341"/>
                  <a:pt x="204297" y="477341"/>
                  <a:pt x="205732" y="480208"/>
                </a:cubicBezTo>
                <a:lnTo>
                  <a:pt x="212907" y="487375"/>
                </a:lnTo>
                <a:lnTo>
                  <a:pt x="103853" y="597744"/>
                </a:lnTo>
                <a:cubicBezTo>
                  <a:pt x="99548" y="602044"/>
                  <a:pt x="92373" y="603477"/>
                  <a:pt x="86633" y="602044"/>
                </a:cubicBezTo>
                <a:cubicBezTo>
                  <a:pt x="82329" y="600611"/>
                  <a:pt x="78024" y="594877"/>
                  <a:pt x="76589" y="589144"/>
                </a:cubicBezTo>
                <a:lnTo>
                  <a:pt x="66545" y="536109"/>
                </a:lnTo>
                <a:lnTo>
                  <a:pt x="12017" y="526076"/>
                </a:lnTo>
                <a:cubicBezTo>
                  <a:pt x="6278" y="524642"/>
                  <a:pt x="1973" y="520342"/>
                  <a:pt x="538" y="514609"/>
                </a:cubicBezTo>
                <a:cubicBezTo>
                  <a:pt x="-897" y="508875"/>
                  <a:pt x="538" y="503142"/>
                  <a:pt x="4843" y="498842"/>
                </a:cubicBezTo>
                <a:close/>
                <a:moveTo>
                  <a:pt x="273945" y="94487"/>
                </a:moveTo>
                <a:cubicBezTo>
                  <a:pt x="359205" y="94487"/>
                  <a:pt x="428321" y="163809"/>
                  <a:pt x="428321" y="249322"/>
                </a:cubicBezTo>
                <a:cubicBezTo>
                  <a:pt x="428321" y="334835"/>
                  <a:pt x="359205" y="404157"/>
                  <a:pt x="273945" y="404157"/>
                </a:cubicBezTo>
                <a:cubicBezTo>
                  <a:pt x="188685" y="404157"/>
                  <a:pt x="119569" y="334835"/>
                  <a:pt x="119569" y="249322"/>
                </a:cubicBezTo>
                <a:cubicBezTo>
                  <a:pt x="119569" y="163809"/>
                  <a:pt x="188685" y="94487"/>
                  <a:pt x="273945" y="94487"/>
                </a:cubicBezTo>
                <a:close/>
                <a:moveTo>
                  <a:pt x="273254" y="68790"/>
                </a:moveTo>
                <a:cubicBezTo>
                  <a:pt x="174205" y="68790"/>
                  <a:pt x="92381" y="150478"/>
                  <a:pt x="92381" y="249364"/>
                </a:cubicBezTo>
                <a:cubicBezTo>
                  <a:pt x="92381" y="349683"/>
                  <a:pt x="174205" y="429938"/>
                  <a:pt x="273254" y="431371"/>
                </a:cubicBezTo>
                <a:cubicBezTo>
                  <a:pt x="373739" y="429938"/>
                  <a:pt x="454127" y="349683"/>
                  <a:pt x="454127" y="249364"/>
                </a:cubicBezTo>
                <a:cubicBezTo>
                  <a:pt x="454127" y="150478"/>
                  <a:pt x="373739" y="68790"/>
                  <a:pt x="273254" y="68790"/>
                </a:cubicBezTo>
                <a:close/>
                <a:moveTo>
                  <a:pt x="273254" y="0"/>
                </a:moveTo>
                <a:cubicBezTo>
                  <a:pt x="281867" y="0"/>
                  <a:pt x="289045" y="2866"/>
                  <a:pt x="293351" y="8599"/>
                </a:cubicBezTo>
                <a:lnTo>
                  <a:pt x="327803" y="42994"/>
                </a:lnTo>
                <a:cubicBezTo>
                  <a:pt x="333545" y="48726"/>
                  <a:pt x="343593" y="53025"/>
                  <a:pt x="353642" y="51592"/>
                </a:cubicBezTo>
                <a:lnTo>
                  <a:pt x="399578" y="42994"/>
                </a:lnTo>
                <a:cubicBezTo>
                  <a:pt x="408191" y="41560"/>
                  <a:pt x="415369" y="44427"/>
                  <a:pt x="422546" y="48726"/>
                </a:cubicBezTo>
                <a:cubicBezTo>
                  <a:pt x="428288" y="53025"/>
                  <a:pt x="432595" y="60191"/>
                  <a:pt x="434030" y="68790"/>
                </a:cubicBezTo>
                <a:lnTo>
                  <a:pt x="441207" y="114650"/>
                </a:lnTo>
                <a:cubicBezTo>
                  <a:pt x="442643" y="124682"/>
                  <a:pt x="448385" y="133281"/>
                  <a:pt x="456998" y="137580"/>
                </a:cubicBezTo>
                <a:lnTo>
                  <a:pt x="500063" y="157644"/>
                </a:lnTo>
                <a:cubicBezTo>
                  <a:pt x="507241" y="161943"/>
                  <a:pt x="512983" y="167676"/>
                  <a:pt x="514418" y="174841"/>
                </a:cubicBezTo>
                <a:cubicBezTo>
                  <a:pt x="517289" y="183440"/>
                  <a:pt x="517289" y="192039"/>
                  <a:pt x="512983" y="197771"/>
                </a:cubicBezTo>
                <a:lnTo>
                  <a:pt x="491450" y="240765"/>
                </a:lnTo>
                <a:cubicBezTo>
                  <a:pt x="487143" y="249364"/>
                  <a:pt x="487143" y="259396"/>
                  <a:pt x="491450" y="267994"/>
                </a:cubicBezTo>
                <a:lnTo>
                  <a:pt x="512983" y="309555"/>
                </a:lnTo>
                <a:cubicBezTo>
                  <a:pt x="515853" y="316721"/>
                  <a:pt x="517289" y="325320"/>
                  <a:pt x="514418" y="332485"/>
                </a:cubicBezTo>
                <a:cubicBezTo>
                  <a:pt x="512983" y="339651"/>
                  <a:pt x="507241" y="346816"/>
                  <a:pt x="500063" y="349683"/>
                </a:cubicBezTo>
                <a:lnTo>
                  <a:pt x="456998" y="371180"/>
                </a:lnTo>
                <a:cubicBezTo>
                  <a:pt x="448385" y="375479"/>
                  <a:pt x="442643" y="384078"/>
                  <a:pt x="441207" y="392676"/>
                </a:cubicBezTo>
                <a:lnTo>
                  <a:pt x="434030" y="439970"/>
                </a:lnTo>
                <a:cubicBezTo>
                  <a:pt x="432595" y="448569"/>
                  <a:pt x="428288" y="455735"/>
                  <a:pt x="422546" y="460034"/>
                </a:cubicBezTo>
                <a:cubicBezTo>
                  <a:pt x="415369" y="464333"/>
                  <a:pt x="408191" y="465766"/>
                  <a:pt x="399578" y="464333"/>
                </a:cubicBezTo>
                <a:lnTo>
                  <a:pt x="352207" y="457168"/>
                </a:lnTo>
                <a:cubicBezTo>
                  <a:pt x="343593" y="455735"/>
                  <a:pt x="333545" y="458601"/>
                  <a:pt x="327803" y="465766"/>
                </a:cubicBezTo>
                <a:lnTo>
                  <a:pt x="293351" y="500161"/>
                </a:lnTo>
                <a:cubicBezTo>
                  <a:pt x="289045" y="504461"/>
                  <a:pt x="281867" y="507327"/>
                  <a:pt x="273254" y="508760"/>
                </a:cubicBezTo>
                <a:cubicBezTo>
                  <a:pt x="266077" y="507327"/>
                  <a:pt x="258899" y="504461"/>
                  <a:pt x="253157" y="500161"/>
                </a:cubicBezTo>
                <a:lnTo>
                  <a:pt x="220141" y="465766"/>
                </a:lnTo>
                <a:cubicBezTo>
                  <a:pt x="212963" y="458601"/>
                  <a:pt x="202915" y="455735"/>
                  <a:pt x="194301" y="457168"/>
                </a:cubicBezTo>
                <a:lnTo>
                  <a:pt x="146930" y="464333"/>
                </a:lnTo>
                <a:cubicBezTo>
                  <a:pt x="139753" y="465766"/>
                  <a:pt x="131139" y="464333"/>
                  <a:pt x="125397" y="460034"/>
                </a:cubicBezTo>
                <a:cubicBezTo>
                  <a:pt x="118220" y="455735"/>
                  <a:pt x="113913" y="448569"/>
                  <a:pt x="112478" y="439970"/>
                </a:cubicBezTo>
                <a:lnTo>
                  <a:pt x="105301" y="392676"/>
                </a:lnTo>
                <a:cubicBezTo>
                  <a:pt x="103865" y="384078"/>
                  <a:pt x="98123" y="375479"/>
                  <a:pt x="89510" y="371180"/>
                </a:cubicBezTo>
                <a:lnTo>
                  <a:pt x="47881" y="349683"/>
                </a:lnTo>
                <a:cubicBezTo>
                  <a:pt x="40703" y="346816"/>
                  <a:pt x="34961" y="339651"/>
                  <a:pt x="32090" y="332485"/>
                </a:cubicBezTo>
                <a:cubicBezTo>
                  <a:pt x="29219" y="325320"/>
                  <a:pt x="30655" y="316721"/>
                  <a:pt x="33525" y="309555"/>
                </a:cubicBezTo>
                <a:lnTo>
                  <a:pt x="56493" y="267994"/>
                </a:lnTo>
                <a:cubicBezTo>
                  <a:pt x="60800" y="259396"/>
                  <a:pt x="60800" y="249364"/>
                  <a:pt x="56493" y="240765"/>
                </a:cubicBezTo>
                <a:lnTo>
                  <a:pt x="33525" y="197771"/>
                </a:lnTo>
                <a:cubicBezTo>
                  <a:pt x="30655" y="192039"/>
                  <a:pt x="29219" y="183440"/>
                  <a:pt x="32090" y="176274"/>
                </a:cubicBezTo>
                <a:cubicBezTo>
                  <a:pt x="34961" y="167676"/>
                  <a:pt x="40703" y="161943"/>
                  <a:pt x="47881" y="157644"/>
                </a:cubicBezTo>
                <a:lnTo>
                  <a:pt x="89510" y="137580"/>
                </a:lnTo>
                <a:cubicBezTo>
                  <a:pt x="98123" y="133281"/>
                  <a:pt x="103865" y="124682"/>
                  <a:pt x="105301" y="114650"/>
                </a:cubicBezTo>
                <a:lnTo>
                  <a:pt x="112478" y="68790"/>
                </a:lnTo>
                <a:cubicBezTo>
                  <a:pt x="113913" y="60191"/>
                  <a:pt x="118220" y="53025"/>
                  <a:pt x="125397" y="48726"/>
                </a:cubicBezTo>
                <a:cubicBezTo>
                  <a:pt x="131139" y="44427"/>
                  <a:pt x="139753" y="41560"/>
                  <a:pt x="146930" y="42994"/>
                </a:cubicBezTo>
                <a:lnTo>
                  <a:pt x="194301" y="51592"/>
                </a:lnTo>
                <a:cubicBezTo>
                  <a:pt x="202915" y="53025"/>
                  <a:pt x="212963" y="48726"/>
                  <a:pt x="220141" y="42994"/>
                </a:cubicBezTo>
                <a:lnTo>
                  <a:pt x="253157" y="8599"/>
                </a:lnTo>
                <a:cubicBezTo>
                  <a:pt x="258899" y="2866"/>
                  <a:pt x="266077" y="0"/>
                  <a:pt x="273254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54" name="server_30454"/>
          <p:cNvSpPr>
            <a:spLocks noChangeAspect="1"/>
          </p:cNvSpPr>
          <p:nvPr/>
        </p:nvSpPr>
        <p:spPr bwMode="auto">
          <a:xfrm>
            <a:off x="9259570" y="5892165"/>
            <a:ext cx="590550" cy="549910"/>
          </a:xfrm>
          <a:custGeom>
            <a:avLst/>
            <a:gdLst>
              <a:gd name="connsiteX0" fmla="*/ 261052 w 607639"/>
              <a:gd name="connsiteY0" fmla="*/ 444915 h 566217"/>
              <a:gd name="connsiteX1" fmla="*/ 245922 w 607639"/>
              <a:gd name="connsiteY1" fmla="*/ 505522 h 566217"/>
              <a:gd name="connsiteX2" fmla="*/ 361717 w 607639"/>
              <a:gd name="connsiteY2" fmla="*/ 505522 h 566217"/>
              <a:gd name="connsiteX3" fmla="*/ 346498 w 607639"/>
              <a:gd name="connsiteY3" fmla="*/ 444915 h 566217"/>
              <a:gd name="connsiteX4" fmla="*/ 0 w 607639"/>
              <a:gd name="connsiteY4" fmla="*/ 364047 h 566217"/>
              <a:gd name="connsiteX5" fmla="*/ 607639 w 607639"/>
              <a:gd name="connsiteY5" fmla="*/ 364047 h 566217"/>
              <a:gd name="connsiteX6" fmla="*/ 607639 w 607639"/>
              <a:gd name="connsiteY6" fmla="*/ 399416 h 566217"/>
              <a:gd name="connsiteX7" fmla="*/ 562068 w 607639"/>
              <a:gd name="connsiteY7" fmla="*/ 444915 h 566217"/>
              <a:gd name="connsiteX8" fmla="*/ 367414 w 607639"/>
              <a:gd name="connsiteY8" fmla="*/ 444915 h 566217"/>
              <a:gd name="connsiteX9" fmla="*/ 382634 w 607639"/>
              <a:gd name="connsiteY9" fmla="*/ 505522 h 566217"/>
              <a:gd name="connsiteX10" fmla="*/ 384859 w 607639"/>
              <a:gd name="connsiteY10" fmla="*/ 505522 h 566217"/>
              <a:gd name="connsiteX11" fmla="*/ 435414 w 607639"/>
              <a:gd name="connsiteY11" fmla="*/ 556086 h 566217"/>
              <a:gd name="connsiteX12" fmla="*/ 425356 w 607639"/>
              <a:gd name="connsiteY12" fmla="*/ 566217 h 566217"/>
              <a:gd name="connsiteX13" fmla="*/ 182283 w 607639"/>
              <a:gd name="connsiteY13" fmla="*/ 566217 h 566217"/>
              <a:gd name="connsiteX14" fmla="*/ 172136 w 607639"/>
              <a:gd name="connsiteY14" fmla="*/ 556086 h 566217"/>
              <a:gd name="connsiteX15" fmla="*/ 222780 w 607639"/>
              <a:gd name="connsiteY15" fmla="*/ 505522 h 566217"/>
              <a:gd name="connsiteX16" fmla="*/ 225005 w 607639"/>
              <a:gd name="connsiteY16" fmla="*/ 505522 h 566217"/>
              <a:gd name="connsiteX17" fmla="*/ 240225 w 607639"/>
              <a:gd name="connsiteY17" fmla="*/ 444915 h 566217"/>
              <a:gd name="connsiteX18" fmla="*/ 45571 w 607639"/>
              <a:gd name="connsiteY18" fmla="*/ 444915 h 566217"/>
              <a:gd name="connsiteX19" fmla="*/ 0 w 607639"/>
              <a:gd name="connsiteY19" fmla="*/ 399416 h 566217"/>
              <a:gd name="connsiteX20" fmla="*/ 101288 w 607639"/>
              <a:gd name="connsiteY20" fmla="*/ 283089 h 566217"/>
              <a:gd name="connsiteX21" fmla="*/ 91141 w 607639"/>
              <a:gd name="connsiteY21" fmla="*/ 293221 h 566217"/>
              <a:gd name="connsiteX22" fmla="*/ 101288 w 607639"/>
              <a:gd name="connsiteY22" fmla="*/ 303354 h 566217"/>
              <a:gd name="connsiteX23" fmla="*/ 141785 w 607639"/>
              <a:gd name="connsiteY23" fmla="*/ 303354 h 566217"/>
              <a:gd name="connsiteX24" fmla="*/ 151932 w 607639"/>
              <a:gd name="connsiteY24" fmla="*/ 293221 h 566217"/>
              <a:gd name="connsiteX25" fmla="*/ 141785 w 607639"/>
              <a:gd name="connsiteY25" fmla="*/ 283089 h 566217"/>
              <a:gd name="connsiteX26" fmla="*/ 101288 w 607639"/>
              <a:gd name="connsiteY26" fmla="*/ 242647 h 566217"/>
              <a:gd name="connsiteX27" fmla="*/ 91141 w 607639"/>
              <a:gd name="connsiteY27" fmla="*/ 252780 h 566217"/>
              <a:gd name="connsiteX28" fmla="*/ 101288 w 607639"/>
              <a:gd name="connsiteY28" fmla="*/ 262912 h 566217"/>
              <a:gd name="connsiteX29" fmla="*/ 121492 w 607639"/>
              <a:gd name="connsiteY29" fmla="*/ 262912 h 566217"/>
              <a:gd name="connsiteX30" fmla="*/ 131639 w 607639"/>
              <a:gd name="connsiteY30" fmla="*/ 252780 h 566217"/>
              <a:gd name="connsiteX31" fmla="*/ 121492 w 607639"/>
              <a:gd name="connsiteY31" fmla="*/ 242647 h 566217"/>
              <a:gd name="connsiteX32" fmla="*/ 101288 w 607639"/>
              <a:gd name="connsiteY32" fmla="*/ 202206 h 566217"/>
              <a:gd name="connsiteX33" fmla="*/ 91141 w 607639"/>
              <a:gd name="connsiteY33" fmla="*/ 212339 h 566217"/>
              <a:gd name="connsiteX34" fmla="*/ 101288 w 607639"/>
              <a:gd name="connsiteY34" fmla="*/ 222471 h 566217"/>
              <a:gd name="connsiteX35" fmla="*/ 141785 w 607639"/>
              <a:gd name="connsiteY35" fmla="*/ 222471 h 566217"/>
              <a:gd name="connsiteX36" fmla="*/ 151932 w 607639"/>
              <a:gd name="connsiteY36" fmla="*/ 212339 h 566217"/>
              <a:gd name="connsiteX37" fmla="*/ 141785 w 607639"/>
              <a:gd name="connsiteY37" fmla="*/ 202206 h 566217"/>
              <a:gd name="connsiteX38" fmla="*/ 101288 w 607639"/>
              <a:gd name="connsiteY38" fmla="*/ 161765 h 566217"/>
              <a:gd name="connsiteX39" fmla="*/ 91141 w 607639"/>
              <a:gd name="connsiteY39" fmla="*/ 171897 h 566217"/>
              <a:gd name="connsiteX40" fmla="*/ 101288 w 607639"/>
              <a:gd name="connsiteY40" fmla="*/ 182030 h 566217"/>
              <a:gd name="connsiteX41" fmla="*/ 121492 w 607639"/>
              <a:gd name="connsiteY41" fmla="*/ 182030 h 566217"/>
              <a:gd name="connsiteX42" fmla="*/ 131639 w 607639"/>
              <a:gd name="connsiteY42" fmla="*/ 171897 h 566217"/>
              <a:gd name="connsiteX43" fmla="*/ 121492 w 607639"/>
              <a:gd name="connsiteY43" fmla="*/ 161765 h 566217"/>
              <a:gd name="connsiteX44" fmla="*/ 101288 w 607639"/>
              <a:gd name="connsiteY44" fmla="*/ 121324 h 566217"/>
              <a:gd name="connsiteX45" fmla="*/ 91141 w 607639"/>
              <a:gd name="connsiteY45" fmla="*/ 131456 h 566217"/>
              <a:gd name="connsiteX46" fmla="*/ 101288 w 607639"/>
              <a:gd name="connsiteY46" fmla="*/ 141500 h 566217"/>
              <a:gd name="connsiteX47" fmla="*/ 141785 w 607639"/>
              <a:gd name="connsiteY47" fmla="*/ 141500 h 566217"/>
              <a:gd name="connsiteX48" fmla="*/ 151932 w 607639"/>
              <a:gd name="connsiteY48" fmla="*/ 131456 h 566217"/>
              <a:gd name="connsiteX49" fmla="*/ 141785 w 607639"/>
              <a:gd name="connsiteY49" fmla="*/ 121324 h 566217"/>
              <a:gd name="connsiteX50" fmla="*/ 476000 w 607639"/>
              <a:gd name="connsiteY50" fmla="*/ 101059 h 566217"/>
              <a:gd name="connsiteX51" fmla="*/ 465854 w 607639"/>
              <a:gd name="connsiteY51" fmla="*/ 111191 h 566217"/>
              <a:gd name="connsiteX52" fmla="*/ 476000 w 607639"/>
              <a:gd name="connsiteY52" fmla="*/ 121324 h 566217"/>
              <a:gd name="connsiteX53" fmla="*/ 522372 w 607639"/>
              <a:gd name="connsiteY53" fmla="*/ 121324 h 566217"/>
              <a:gd name="connsiteX54" fmla="*/ 401058 w 607639"/>
              <a:gd name="connsiteY54" fmla="*/ 242559 h 566217"/>
              <a:gd name="connsiteX55" fmla="*/ 317037 w 607639"/>
              <a:gd name="connsiteY55" fmla="*/ 158654 h 566217"/>
              <a:gd name="connsiteX56" fmla="*/ 316859 w 607639"/>
              <a:gd name="connsiteY56" fmla="*/ 158565 h 566217"/>
              <a:gd name="connsiteX57" fmla="*/ 316770 w 607639"/>
              <a:gd name="connsiteY57" fmla="*/ 158387 h 566217"/>
              <a:gd name="connsiteX58" fmla="*/ 315168 w 607639"/>
              <a:gd name="connsiteY58" fmla="*/ 157410 h 566217"/>
              <a:gd name="connsiteX59" fmla="*/ 313477 w 607639"/>
              <a:gd name="connsiteY59" fmla="*/ 156432 h 566217"/>
              <a:gd name="connsiteX60" fmla="*/ 311607 w 607639"/>
              <a:gd name="connsiteY60" fmla="*/ 155988 h 566217"/>
              <a:gd name="connsiteX61" fmla="*/ 309649 w 607639"/>
              <a:gd name="connsiteY61" fmla="*/ 155721 h 566217"/>
              <a:gd name="connsiteX62" fmla="*/ 307869 w 607639"/>
              <a:gd name="connsiteY62" fmla="*/ 156076 h 566217"/>
              <a:gd name="connsiteX63" fmla="*/ 305911 w 607639"/>
              <a:gd name="connsiteY63" fmla="*/ 156521 h 566217"/>
              <a:gd name="connsiteX64" fmla="*/ 304220 w 607639"/>
              <a:gd name="connsiteY64" fmla="*/ 157676 h 566217"/>
              <a:gd name="connsiteX65" fmla="*/ 302707 w 607639"/>
              <a:gd name="connsiteY65" fmla="*/ 158654 h 566217"/>
              <a:gd name="connsiteX66" fmla="*/ 302618 w 607639"/>
              <a:gd name="connsiteY66" fmla="*/ 158832 h 566217"/>
              <a:gd name="connsiteX67" fmla="*/ 302440 w 607639"/>
              <a:gd name="connsiteY67" fmla="*/ 158921 h 566217"/>
              <a:gd name="connsiteX68" fmla="*/ 184953 w 607639"/>
              <a:gd name="connsiteY68" fmla="*/ 286377 h 566217"/>
              <a:gd name="connsiteX69" fmla="*/ 185576 w 607639"/>
              <a:gd name="connsiteY69" fmla="*/ 300687 h 566217"/>
              <a:gd name="connsiteX70" fmla="*/ 192429 w 607639"/>
              <a:gd name="connsiteY70" fmla="*/ 303354 h 566217"/>
              <a:gd name="connsiteX71" fmla="*/ 199906 w 607639"/>
              <a:gd name="connsiteY71" fmla="*/ 300065 h 566217"/>
              <a:gd name="connsiteX72" fmla="*/ 310183 w 607639"/>
              <a:gd name="connsiteY72" fmla="*/ 180430 h 566217"/>
              <a:gd name="connsiteX73" fmla="*/ 393848 w 607639"/>
              <a:gd name="connsiteY73" fmla="*/ 263979 h 566217"/>
              <a:gd name="connsiteX74" fmla="*/ 401058 w 607639"/>
              <a:gd name="connsiteY74" fmla="*/ 266912 h 566217"/>
              <a:gd name="connsiteX75" fmla="*/ 408178 w 607639"/>
              <a:gd name="connsiteY75" fmla="*/ 263979 h 566217"/>
              <a:gd name="connsiteX76" fmla="*/ 536702 w 607639"/>
              <a:gd name="connsiteY76" fmla="*/ 135634 h 566217"/>
              <a:gd name="connsiteX77" fmla="*/ 536702 w 607639"/>
              <a:gd name="connsiteY77" fmla="*/ 182030 h 566217"/>
              <a:gd name="connsiteX78" fmla="*/ 546848 w 607639"/>
              <a:gd name="connsiteY78" fmla="*/ 192074 h 566217"/>
              <a:gd name="connsiteX79" fmla="*/ 556995 w 607639"/>
              <a:gd name="connsiteY79" fmla="*/ 182030 h 566217"/>
              <a:gd name="connsiteX80" fmla="*/ 556995 w 607639"/>
              <a:gd name="connsiteY80" fmla="*/ 111191 h 566217"/>
              <a:gd name="connsiteX81" fmla="*/ 556194 w 607639"/>
              <a:gd name="connsiteY81" fmla="*/ 107369 h 566217"/>
              <a:gd name="connsiteX82" fmla="*/ 550676 w 607639"/>
              <a:gd name="connsiteY82" fmla="*/ 101859 h 566217"/>
              <a:gd name="connsiteX83" fmla="*/ 546848 w 607639"/>
              <a:gd name="connsiteY83" fmla="*/ 101059 h 566217"/>
              <a:gd name="connsiteX84" fmla="*/ 101288 w 607639"/>
              <a:gd name="connsiteY84" fmla="*/ 80882 h 566217"/>
              <a:gd name="connsiteX85" fmla="*/ 91141 w 607639"/>
              <a:gd name="connsiteY85" fmla="*/ 91015 h 566217"/>
              <a:gd name="connsiteX86" fmla="*/ 101288 w 607639"/>
              <a:gd name="connsiteY86" fmla="*/ 101059 h 566217"/>
              <a:gd name="connsiteX87" fmla="*/ 121492 w 607639"/>
              <a:gd name="connsiteY87" fmla="*/ 101059 h 566217"/>
              <a:gd name="connsiteX88" fmla="*/ 131639 w 607639"/>
              <a:gd name="connsiteY88" fmla="*/ 91015 h 566217"/>
              <a:gd name="connsiteX89" fmla="*/ 121492 w 607639"/>
              <a:gd name="connsiteY89" fmla="*/ 80882 h 566217"/>
              <a:gd name="connsiteX90" fmla="*/ 60791 w 607639"/>
              <a:gd name="connsiteY90" fmla="*/ 70750 h 566217"/>
              <a:gd name="connsiteX91" fmla="*/ 50644 w 607639"/>
              <a:gd name="connsiteY91" fmla="*/ 80882 h 566217"/>
              <a:gd name="connsiteX92" fmla="*/ 50644 w 607639"/>
              <a:gd name="connsiteY92" fmla="*/ 303354 h 566217"/>
              <a:gd name="connsiteX93" fmla="*/ 60791 w 607639"/>
              <a:gd name="connsiteY93" fmla="*/ 313486 h 566217"/>
              <a:gd name="connsiteX94" fmla="*/ 70848 w 607639"/>
              <a:gd name="connsiteY94" fmla="*/ 303354 h 566217"/>
              <a:gd name="connsiteX95" fmla="*/ 70848 w 607639"/>
              <a:gd name="connsiteY95" fmla="*/ 80882 h 566217"/>
              <a:gd name="connsiteX96" fmla="*/ 60791 w 607639"/>
              <a:gd name="connsiteY96" fmla="*/ 70750 h 566217"/>
              <a:gd name="connsiteX97" fmla="*/ 45571 w 607639"/>
              <a:gd name="connsiteY97" fmla="*/ 0 h 566217"/>
              <a:gd name="connsiteX98" fmla="*/ 562068 w 607639"/>
              <a:gd name="connsiteY98" fmla="*/ 0 h 566217"/>
              <a:gd name="connsiteX99" fmla="*/ 607639 w 607639"/>
              <a:gd name="connsiteY99" fmla="*/ 45507 h 566217"/>
              <a:gd name="connsiteX100" fmla="*/ 607639 w 607639"/>
              <a:gd name="connsiteY100" fmla="*/ 343795 h 566217"/>
              <a:gd name="connsiteX101" fmla="*/ 0 w 607639"/>
              <a:gd name="connsiteY101" fmla="*/ 343795 h 566217"/>
              <a:gd name="connsiteX102" fmla="*/ 0 w 607639"/>
              <a:gd name="connsiteY102" fmla="*/ 45507 h 566217"/>
              <a:gd name="connsiteX103" fmla="*/ 45571 w 607639"/>
              <a:gd name="connsiteY103" fmla="*/ 0 h 5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566217">
                <a:moveTo>
                  <a:pt x="261052" y="444915"/>
                </a:moveTo>
                <a:lnTo>
                  <a:pt x="245922" y="505522"/>
                </a:lnTo>
                <a:lnTo>
                  <a:pt x="361717" y="505522"/>
                </a:lnTo>
                <a:lnTo>
                  <a:pt x="346498" y="444915"/>
                </a:lnTo>
                <a:close/>
                <a:moveTo>
                  <a:pt x="0" y="364047"/>
                </a:moveTo>
                <a:lnTo>
                  <a:pt x="607639" y="364047"/>
                </a:lnTo>
                <a:lnTo>
                  <a:pt x="607639" y="399416"/>
                </a:lnTo>
                <a:cubicBezTo>
                  <a:pt x="607639" y="424476"/>
                  <a:pt x="587168" y="444915"/>
                  <a:pt x="562068" y="444915"/>
                </a:cubicBezTo>
                <a:lnTo>
                  <a:pt x="367414" y="444915"/>
                </a:lnTo>
                <a:lnTo>
                  <a:pt x="382634" y="505522"/>
                </a:lnTo>
                <a:lnTo>
                  <a:pt x="384859" y="505522"/>
                </a:lnTo>
                <a:cubicBezTo>
                  <a:pt x="412717" y="505522"/>
                  <a:pt x="435414" y="528271"/>
                  <a:pt x="435414" y="556086"/>
                </a:cubicBezTo>
                <a:cubicBezTo>
                  <a:pt x="435414" y="561685"/>
                  <a:pt x="430875" y="566217"/>
                  <a:pt x="425356" y="566217"/>
                </a:cubicBezTo>
                <a:lnTo>
                  <a:pt x="182283" y="566217"/>
                </a:lnTo>
                <a:cubicBezTo>
                  <a:pt x="176675" y="566217"/>
                  <a:pt x="172136" y="561685"/>
                  <a:pt x="172136" y="556086"/>
                </a:cubicBezTo>
                <a:cubicBezTo>
                  <a:pt x="172136" y="528271"/>
                  <a:pt x="194833" y="505522"/>
                  <a:pt x="222780" y="505522"/>
                </a:cubicBezTo>
                <a:lnTo>
                  <a:pt x="225005" y="505522"/>
                </a:lnTo>
                <a:lnTo>
                  <a:pt x="240225" y="444915"/>
                </a:lnTo>
                <a:lnTo>
                  <a:pt x="45571" y="444915"/>
                </a:lnTo>
                <a:cubicBezTo>
                  <a:pt x="20471" y="444915"/>
                  <a:pt x="0" y="424476"/>
                  <a:pt x="0" y="399416"/>
                </a:cubicBezTo>
                <a:close/>
                <a:moveTo>
                  <a:pt x="101288" y="283089"/>
                </a:moveTo>
                <a:cubicBezTo>
                  <a:pt x="95681" y="283089"/>
                  <a:pt x="91141" y="287622"/>
                  <a:pt x="91141" y="293221"/>
                </a:cubicBezTo>
                <a:cubicBezTo>
                  <a:pt x="91141" y="298821"/>
                  <a:pt x="95681" y="303354"/>
                  <a:pt x="101288" y="303354"/>
                </a:cubicBezTo>
                <a:lnTo>
                  <a:pt x="141785" y="303354"/>
                </a:lnTo>
                <a:cubicBezTo>
                  <a:pt x="147393" y="303354"/>
                  <a:pt x="151932" y="298821"/>
                  <a:pt x="151932" y="293221"/>
                </a:cubicBezTo>
                <a:cubicBezTo>
                  <a:pt x="151932" y="287622"/>
                  <a:pt x="147393" y="283089"/>
                  <a:pt x="141785" y="283089"/>
                </a:cubicBezTo>
                <a:close/>
                <a:moveTo>
                  <a:pt x="101288" y="242647"/>
                </a:moveTo>
                <a:cubicBezTo>
                  <a:pt x="95681" y="242647"/>
                  <a:pt x="91141" y="247180"/>
                  <a:pt x="91141" y="252780"/>
                </a:cubicBezTo>
                <a:cubicBezTo>
                  <a:pt x="91141" y="258379"/>
                  <a:pt x="95681" y="262912"/>
                  <a:pt x="101288" y="262912"/>
                </a:cubicBezTo>
                <a:lnTo>
                  <a:pt x="121492" y="262912"/>
                </a:lnTo>
                <a:cubicBezTo>
                  <a:pt x="127100" y="262912"/>
                  <a:pt x="131639" y="258379"/>
                  <a:pt x="131639" y="252780"/>
                </a:cubicBezTo>
                <a:cubicBezTo>
                  <a:pt x="131639" y="247180"/>
                  <a:pt x="127100" y="242647"/>
                  <a:pt x="121492" y="242647"/>
                </a:cubicBezTo>
                <a:close/>
                <a:moveTo>
                  <a:pt x="101288" y="202206"/>
                </a:moveTo>
                <a:cubicBezTo>
                  <a:pt x="95681" y="202206"/>
                  <a:pt x="91141" y="206739"/>
                  <a:pt x="91141" y="212339"/>
                </a:cubicBezTo>
                <a:cubicBezTo>
                  <a:pt x="91141" y="217938"/>
                  <a:pt x="95681" y="222471"/>
                  <a:pt x="101288" y="222471"/>
                </a:cubicBezTo>
                <a:lnTo>
                  <a:pt x="141785" y="222471"/>
                </a:lnTo>
                <a:cubicBezTo>
                  <a:pt x="147393" y="222471"/>
                  <a:pt x="151932" y="217938"/>
                  <a:pt x="151932" y="212339"/>
                </a:cubicBezTo>
                <a:cubicBezTo>
                  <a:pt x="151932" y="206739"/>
                  <a:pt x="147393" y="202206"/>
                  <a:pt x="141785" y="202206"/>
                </a:cubicBezTo>
                <a:close/>
                <a:moveTo>
                  <a:pt x="101288" y="161765"/>
                </a:moveTo>
                <a:cubicBezTo>
                  <a:pt x="95681" y="161765"/>
                  <a:pt x="91141" y="166298"/>
                  <a:pt x="91141" y="171897"/>
                </a:cubicBezTo>
                <a:cubicBezTo>
                  <a:pt x="91141" y="177497"/>
                  <a:pt x="95681" y="182030"/>
                  <a:pt x="101288" y="182030"/>
                </a:cubicBezTo>
                <a:lnTo>
                  <a:pt x="121492" y="182030"/>
                </a:lnTo>
                <a:cubicBezTo>
                  <a:pt x="127100" y="182030"/>
                  <a:pt x="131639" y="177497"/>
                  <a:pt x="131639" y="171897"/>
                </a:cubicBezTo>
                <a:cubicBezTo>
                  <a:pt x="131639" y="166298"/>
                  <a:pt x="127100" y="161765"/>
                  <a:pt x="121492" y="161765"/>
                </a:cubicBezTo>
                <a:close/>
                <a:moveTo>
                  <a:pt x="101288" y="121324"/>
                </a:moveTo>
                <a:cubicBezTo>
                  <a:pt x="95681" y="121324"/>
                  <a:pt x="91141" y="125857"/>
                  <a:pt x="91141" y="131456"/>
                </a:cubicBezTo>
                <a:cubicBezTo>
                  <a:pt x="91141" y="136967"/>
                  <a:pt x="95681" y="141500"/>
                  <a:pt x="101288" y="141500"/>
                </a:cubicBezTo>
                <a:lnTo>
                  <a:pt x="141785" y="141500"/>
                </a:lnTo>
                <a:cubicBezTo>
                  <a:pt x="147393" y="141500"/>
                  <a:pt x="151932" y="136967"/>
                  <a:pt x="151932" y="131456"/>
                </a:cubicBezTo>
                <a:cubicBezTo>
                  <a:pt x="151932" y="125857"/>
                  <a:pt x="147393" y="121324"/>
                  <a:pt x="141785" y="121324"/>
                </a:cubicBezTo>
                <a:close/>
                <a:moveTo>
                  <a:pt x="476000" y="101059"/>
                </a:moveTo>
                <a:cubicBezTo>
                  <a:pt x="470393" y="101059"/>
                  <a:pt x="465854" y="105592"/>
                  <a:pt x="465854" y="111191"/>
                </a:cubicBezTo>
                <a:cubicBezTo>
                  <a:pt x="465854" y="116791"/>
                  <a:pt x="470393" y="121324"/>
                  <a:pt x="476000" y="121324"/>
                </a:cubicBezTo>
                <a:lnTo>
                  <a:pt x="522372" y="121324"/>
                </a:lnTo>
                <a:lnTo>
                  <a:pt x="401058" y="242559"/>
                </a:lnTo>
                <a:lnTo>
                  <a:pt x="317037" y="158654"/>
                </a:lnTo>
                <a:cubicBezTo>
                  <a:pt x="316948" y="158565"/>
                  <a:pt x="316948" y="158565"/>
                  <a:pt x="316859" y="158565"/>
                </a:cubicBezTo>
                <a:cubicBezTo>
                  <a:pt x="316859" y="158476"/>
                  <a:pt x="316770" y="158387"/>
                  <a:pt x="316770" y="158387"/>
                </a:cubicBezTo>
                <a:cubicBezTo>
                  <a:pt x="316236" y="157943"/>
                  <a:pt x="315702" y="157765"/>
                  <a:pt x="315168" y="157410"/>
                </a:cubicBezTo>
                <a:cubicBezTo>
                  <a:pt x="314634" y="157054"/>
                  <a:pt x="314100" y="156610"/>
                  <a:pt x="313477" y="156432"/>
                </a:cubicBezTo>
                <a:cubicBezTo>
                  <a:pt x="312854" y="156165"/>
                  <a:pt x="312231" y="156165"/>
                  <a:pt x="311607" y="155988"/>
                </a:cubicBezTo>
                <a:cubicBezTo>
                  <a:pt x="310984" y="155899"/>
                  <a:pt x="310361" y="155721"/>
                  <a:pt x="309649" y="155721"/>
                </a:cubicBezTo>
                <a:cubicBezTo>
                  <a:pt x="309026" y="155721"/>
                  <a:pt x="308403" y="155988"/>
                  <a:pt x="307869" y="156076"/>
                </a:cubicBezTo>
                <a:cubicBezTo>
                  <a:pt x="307157" y="156254"/>
                  <a:pt x="306534" y="156254"/>
                  <a:pt x="305911" y="156521"/>
                </a:cubicBezTo>
                <a:cubicBezTo>
                  <a:pt x="305288" y="156788"/>
                  <a:pt x="304754" y="157321"/>
                  <a:pt x="304220" y="157676"/>
                </a:cubicBezTo>
                <a:cubicBezTo>
                  <a:pt x="303686" y="158032"/>
                  <a:pt x="303152" y="158210"/>
                  <a:pt x="302707" y="158654"/>
                </a:cubicBezTo>
                <a:cubicBezTo>
                  <a:pt x="302707" y="158743"/>
                  <a:pt x="302618" y="158743"/>
                  <a:pt x="302618" y="158832"/>
                </a:cubicBezTo>
                <a:cubicBezTo>
                  <a:pt x="302529" y="158921"/>
                  <a:pt x="302440" y="158921"/>
                  <a:pt x="302440" y="158921"/>
                </a:cubicBezTo>
                <a:lnTo>
                  <a:pt x="184953" y="286377"/>
                </a:lnTo>
                <a:cubicBezTo>
                  <a:pt x="181126" y="290466"/>
                  <a:pt x="181482" y="296865"/>
                  <a:pt x="185576" y="300687"/>
                </a:cubicBezTo>
                <a:cubicBezTo>
                  <a:pt x="187534" y="302465"/>
                  <a:pt x="189937" y="303354"/>
                  <a:pt x="192429" y="303354"/>
                </a:cubicBezTo>
                <a:cubicBezTo>
                  <a:pt x="195100" y="303354"/>
                  <a:pt x="197859" y="302287"/>
                  <a:pt x="199906" y="300065"/>
                </a:cubicBezTo>
                <a:lnTo>
                  <a:pt x="310183" y="180430"/>
                </a:lnTo>
                <a:lnTo>
                  <a:pt x="393848" y="263979"/>
                </a:lnTo>
                <a:cubicBezTo>
                  <a:pt x="395806" y="265934"/>
                  <a:pt x="398388" y="266912"/>
                  <a:pt x="401058" y="266912"/>
                </a:cubicBezTo>
                <a:cubicBezTo>
                  <a:pt x="403639" y="266912"/>
                  <a:pt x="406220" y="265934"/>
                  <a:pt x="408178" y="263979"/>
                </a:cubicBezTo>
                <a:lnTo>
                  <a:pt x="536702" y="135634"/>
                </a:lnTo>
                <a:lnTo>
                  <a:pt x="536702" y="182030"/>
                </a:lnTo>
                <a:cubicBezTo>
                  <a:pt x="536702" y="187541"/>
                  <a:pt x="541241" y="192074"/>
                  <a:pt x="546848" y="192074"/>
                </a:cubicBezTo>
                <a:cubicBezTo>
                  <a:pt x="552456" y="192074"/>
                  <a:pt x="556995" y="187541"/>
                  <a:pt x="556995" y="182030"/>
                </a:cubicBezTo>
                <a:lnTo>
                  <a:pt x="556995" y="111191"/>
                </a:lnTo>
                <a:cubicBezTo>
                  <a:pt x="556995" y="109858"/>
                  <a:pt x="556728" y="108614"/>
                  <a:pt x="556194" y="107369"/>
                </a:cubicBezTo>
                <a:cubicBezTo>
                  <a:pt x="555126" y="104881"/>
                  <a:pt x="553168" y="102925"/>
                  <a:pt x="550676" y="101859"/>
                </a:cubicBezTo>
                <a:cubicBezTo>
                  <a:pt x="549519" y="101325"/>
                  <a:pt x="548184" y="101059"/>
                  <a:pt x="546848" y="101059"/>
                </a:cubicBezTo>
                <a:close/>
                <a:moveTo>
                  <a:pt x="101288" y="80882"/>
                </a:moveTo>
                <a:cubicBezTo>
                  <a:pt x="95681" y="80882"/>
                  <a:pt x="91141" y="85415"/>
                  <a:pt x="91141" y="91015"/>
                </a:cubicBezTo>
                <a:cubicBezTo>
                  <a:pt x="91141" y="96526"/>
                  <a:pt x="95681" y="101059"/>
                  <a:pt x="101288" y="101059"/>
                </a:cubicBezTo>
                <a:lnTo>
                  <a:pt x="121492" y="101059"/>
                </a:lnTo>
                <a:cubicBezTo>
                  <a:pt x="127100" y="101059"/>
                  <a:pt x="131639" y="96526"/>
                  <a:pt x="131639" y="91015"/>
                </a:cubicBezTo>
                <a:cubicBezTo>
                  <a:pt x="131639" y="85415"/>
                  <a:pt x="127100" y="80882"/>
                  <a:pt x="121492" y="80882"/>
                </a:cubicBezTo>
                <a:close/>
                <a:moveTo>
                  <a:pt x="60791" y="70750"/>
                </a:moveTo>
                <a:cubicBezTo>
                  <a:pt x="55183" y="70750"/>
                  <a:pt x="50644" y="75283"/>
                  <a:pt x="50644" y="80882"/>
                </a:cubicBezTo>
                <a:lnTo>
                  <a:pt x="50644" y="303354"/>
                </a:lnTo>
                <a:cubicBezTo>
                  <a:pt x="50644" y="308953"/>
                  <a:pt x="55183" y="313486"/>
                  <a:pt x="60791" y="313486"/>
                </a:cubicBezTo>
                <a:cubicBezTo>
                  <a:pt x="66309" y="313486"/>
                  <a:pt x="70848" y="308953"/>
                  <a:pt x="70848" y="303354"/>
                </a:cubicBezTo>
                <a:lnTo>
                  <a:pt x="70848" y="80882"/>
                </a:lnTo>
                <a:cubicBezTo>
                  <a:pt x="70848" y="75283"/>
                  <a:pt x="66309" y="70750"/>
                  <a:pt x="60791" y="70750"/>
                </a:cubicBezTo>
                <a:close/>
                <a:moveTo>
                  <a:pt x="45571" y="0"/>
                </a:moveTo>
                <a:lnTo>
                  <a:pt x="562068" y="0"/>
                </a:lnTo>
                <a:cubicBezTo>
                  <a:pt x="587168" y="0"/>
                  <a:pt x="607639" y="20354"/>
                  <a:pt x="607639" y="45507"/>
                </a:cubicBezTo>
                <a:lnTo>
                  <a:pt x="607639" y="343795"/>
                </a:lnTo>
                <a:lnTo>
                  <a:pt x="0" y="343795"/>
                </a:lnTo>
                <a:lnTo>
                  <a:pt x="0" y="45507"/>
                </a:lnTo>
                <a:cubicBezTo>
                  <a:pt x="0" y="20354"/>
                  <a:pt x="20471" y="0"/>
                  <a:pt x="45571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4130" y="4478655"/>
            <a:ext cx="706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罗怡芳、彭舒华、李雨诺、苏日耶、苏桐渤、梁怡爽、黄柯、汪东杰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390" y="28511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网络拓扑结构图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70" y="1468755"/>
            <a:ext cx="8658225" cy="4056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6008448" y="1623523"/>
            <a:ext cx="4716780" cy="4304665"/>
            <a:chOff x="6618067" y="3309269"/>
            <a:chExt cx="3527727" cy="4304665"/>
          </a:xfrm>
        </p:grpSpPr>
        <p:sp>
          <p:nvSpPr>
            <p:cNvPr id="25" name="ïṡlïďê"/>
            <p:cNvSpPr txBox="1"/>
            <p:nvPr/>
          </p:nvSpPr>
          <p:spPr>
            <a:xfrm>
              <a:off x="7258264" y="3309269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火车票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618067" y="4292884"/>
              <a:ext cx="352772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</a:t>
              </a:r>
              <a:r>
                <a:rPr sz="2400" dirty="0">
                  <a:cs typeface="+mn-ea"/>
                  <a:sym typeface="+mn-lt"/>
                </a:rPr>
                <a:t>是乘客乘坐火车必须的票据，目前分为纸质票和电子票。火车票上包含有车次、订单号、车厢号、起止时间、座位号、座位类型等信息。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65495" y="1449735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5830649" y="1494618"/>
            <a:ext cx="5464810" cy="3945255"/>
            <a:chOff x="6485089" y="3180364"/>
            <a:chExt cx="4087187" cy="3945255"/>
          </a:xfrm>
        </p:grpSpPr>
        <p:sp>
          <p:nvSpPr>
            <p:cNvPr id="25" name="ïṡlïďê"/>
            <p:cNvSpPr txBox="1"/>
            <p:nvPr/>
          </p:nvSpPr>
          <p:spPr>
            <a:xfrm>
              <a:off x="7206022" y="3180364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车次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485089" y="3804569"/>
              <a:ext cx="408718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</a:t>
              </a:r>
              <a:r>
                <a:rPr sz="2000" dirty="0" err="1">
                  <a:cs typeface="+mn-ea"/>
                  <a:sym typeface="+mn-lt"/>
                </a:rPr>
                <a:t>所谓车次就是火车标识码，它用于区分不同</a:t>
              </a:r>
              <a:r>
                <a:rPr lang="zh-CN" altLang="en-US" sz="2000" dirty="0">
                  <a:cs typeface="+mn-ea"/>
                  <a:sym typeface="+mn-lt"/>
                </a:rPr>
                <a:t>起始位置</a:t>
              </a:r>
              <a:r>
                <a:rPr sz="2000" dirty="0">
                  <a:cs typeface="+mn-ea"/>
                  <a:sym typeface="+mn-lt"/>
                </a:rPr>
                <a:t>、不同种类和不同时刻的列车。旅客列车通常分为高速列车和普通列车。高速列车有G字头、C字头、D字头的车次。G字头表示高速列车组，C字头表示城际列车组，D字头表示动车组。普通列车有T字头、Z字头、K字头、L字头的车次，T字头表示特快列车，Z字头表示直达特快列车，K字头表示快速列车，L字头表示临时旅客快车。临时旅客快车一般在春运、暑运、国庆长假等客流高峰日开行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30570" y="1320830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5830649" y="1494618"/>
            <a:ext cx="5464810" cy="3945255"/>
            <a:chOff x="6485089" y="3180364"/>
            <a:chExt cx="4087187" cy="3945255"/>
          </a:xfrm>
        </p:grpSpPr>
        <p:sp>
          <p:nvSpPr>
            <p:cNvPr id="25" name="ïṡlïďê"/>
            <p:cNvSpPr txBox="1"/>
            <p:nvPr/>
          </p:nvSpPr>
          <p:spPr>
            <a:xfrm>
              <a:off x="7206022" y="3180364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座位类型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485089" y="3804569"/>
              <a:ext cx="408718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</a:t>
              </a:r>
              <a:r>
                <a:rPr sz="1600" dirty="0">
                  <a:cs typeface="+mn-ea"/>
                  <a:sym typeface="+mn-lt"/>
                </a:rPr>
                <a:t>所谓座位类型分为硬座、软座、卧铺、无座四大类。硬座是中国国家铁路线上客运列车车厢内安装设置的一种座椅类型，无法调节座椅且舒适度较低。软座常见于动车组、直达特快列车中，可以调节座椅且相对于硬座舒适度有所提高。软座分为商务座、一等座和二等座。商务座每排3个座位，为2+1布局，双座靠窗为A，靠过道为C，单座为F。一等座每排4个座位，为2+2布局，A和F靠窗，C和D靠过道。二等座每排5个座位，为3+2布局，三人座为ABC，其中A靠窗，C靠过道，双人座为DF，F靠窗，D靠过道。卧铺分为软卧和硬卧。软卧一个空间可容纳4人，左右各两个铺位，附带一扇门隔绝走道。硬卧1个空间可容纳6个人，左右各3个铺位，票价由上至下递增，且走道无隔门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30570" y="1320830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2168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数据流图和数据字典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注册登录数据流图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DB157F0-4C4F-471D-9C13-8433C8A2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36" y="4241800"/>
            <a:ext cx="8352998" cy="21285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0E699E-D6B1-43CC-AF87-95FD433F5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42" y="1625989"/>
            <a:ext cx="6084985" cy="2178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390" y="29400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订票数据流图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17345" y="1567180"/>
            <a:ext cx="8957310" cy="372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退票数据流图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45" y="1783715"/>
            <a:ext cx="7640955" cy="348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改签数据流图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1087120"/>
            <a:ext cx="7896225" cy="544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4B63ED6-E52E-4F8D-8C66-44CFCEB7C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35" y="1239507"/>
            <a:ext cx="970733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2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1153160" y="-1262380"/>
            <a:ext cx="14570710" cy="5759450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153160" y="-1252220"/>
            <a:ext cx="14570710" cy="5759450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Oval 9"/>
          <p:cNvSpPr/>
          <p:nvPr/>
        </p:nvSpPr>
        <p:spPr>
          <a:xfrm>
            <a:off x="2768833" y="2960120"/>
            <a:ext cx="1080000" cy="1080000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 w="25400">
            <a:solidFill>
              <a:schemeClr val="bg1"/>
            </a:solidFill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Oval 26"/>
          <p:cNvSpPr/>
          <p:nvPr/>
        </p:nvSpPr>
        <p:spPr>
          <a:xfrm>
            <a:off x="8550435" y="2964031"/>
            <a:ext cx="1080000" cy="1080000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 w="25400">
            <a:solidFill>
              <a:schemeClr val="bg1"/>
            </a:solidFill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4" name="Title 3"/>
          <p:cNvSpPr txBox="1"/>
          <p:nvPr/>
        </p:nvSpPr>
        <p:spPr>
          <a:xfrm>
            <a:off x="2971116" y="3275078"/>
            <a:ext cx="653815" cy="413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45" name="Title 3"/>
          <p:cNvSpPr txBox="1"/>
          <p:nvPr/>
        </p:nvSpPr>
        <p:spPr>
          <a:xfrm>
            <a:off x="8769352" y="3289423"/>
            <a:ext cx="653815" cy="413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3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50" name="矩形 49"/>
          <p:cNvSpPr/>
          <p:nvPr/>
        </p:nvSpPr>
        <p:spPr>
          <a:xfrm>
            <a:off x="4992774" y="931338"/>
            <a:ext cx="21109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68412" y="4324985"/>
            <a:ext cx="268033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前期调研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46304" y="4324985"/>
            <a:ext cx="208851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项目展示</a:t>
            </a:r>
          </a:p>
        </p:txBody>
      </p:sp>
      <p:sp>
        <p:nvSpPr>
          <p:cNvPr id="22" name="矩形 21"/>
          <p:cNvSpPr/>
          <p:nvPr/>
        </p:nvSpPr>
        <p:spPr>
          <a:xfrm>
            <a:off x="5012589" y="1873513"/>
            <a:ext cx="22477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spc="600" dirty="0">
                <a:solidFill>
                  <a:schemeClr val="bg1"/>
                </a:solidFill>
                <a:uFillTx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26973DC-6F01-48A4-85E8-AEF01942A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7" y="201295"/>
            <a:ext cx="11417300" cy="6065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D00B397-813A-4500-AB74-DEED6FD92D4E}"/>
              </a:ext>
            </a:extLst>
          </p:cNvPr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5D80E62-0325-4892-BA38-EA9F4778E908}"/>
                </a:ext>
              </a:extLst>
            </p:cNvPr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B49E5B2-81FF-45DD-9330-878CE3CF55F1}"/>
                </a:ext>
              </a:extLst>
            </p:cNvPr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B21E0C6-9F94-44A6-9E1E-F89E3B20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7" y="71120"/>
            <a:ext cx="5372376" cy="31116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62F715-E2DD-42FD-B456-AD64B355F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120"/>
            <a:ext cx="5385077" cy="30100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73A6B6-1667-4B73-8DB7-C09C56D96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2" y="3429000"/>
            <a:ext cx="5156465" cy="29846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4E2C66-A833-408F-A2FE-8A9B26368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4" y="3429000"/>
            <a:ext cx="5207268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6775" y="4033520"/>
            <a:ext cx="10309225" cy="2168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状态转换图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订票状态转换图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BB65DB6-02D1-435E-A439-3F46966E8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09" y="156644"/>
            <a:ext cx="6997991" cy="6544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退票状态转换图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38F2B93-CA31-4E54-86E4-4613D80DC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43" y="177801"/>
            <a:ext cx="5228555" cy="6556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改签状态转换图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EB93DA4-B48B-47D1-94C3-50ECE1368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27" y="32576"/>
            <a:ext cx="5818974" cy="6825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082040" y="-1049020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082040" y="-1033145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112356" y="4150370"/>
            <a:ext cx="1924050" cy="551230"/>
            <a:chOff x="5191125" y="4633545"/>
            <a:chExt cx="1924050" cy="551230"/>
          </a:xfrm>
        </p:grpSpPr>
        <p:sp>
          <p:nvSpPr>
            <p:cNvPr id="18" name="圆角矩形 17"/>
            <p:cNvSpPr/>
            <p:nvPr/>
          </p:nvSpPr>
          <p:spPr>
            <a:xfrm>
              <a:off x="5191125" y="4633545"/>
              <a:ext cx="1924050" cy="5512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221180" y="4661680"/>
              <a:ext cx="1868701" cy="494960"/>
            </a:xfrm>
            <a:prstGeom prst="round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64795" y="4241495"/>
            <a:ext cx="18710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第三小组</a:t>
            </a:r>
          </a:p>
        </p:txBody>
      </p:sp>
      <p:sp>
        <p:nvSpPr>
          <p:cNvPr id="22" name="标题 21"/>
          <p:cNvSpPr>
            <a:spLocks noGrp="1"/>
          </p:cNvSpPr>
          <p:nvPr>
            <p:ph type="ctrTitle" idx="4294967295"/>
          </p:nvPr>
        </p:nvSpPr>
        <p:spPr>
          <a:xfrm>
            <a:off x="2354580" y="2145665"/>
            <a:ext cx="7586980" cy="121031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8500" spc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lt"/>
                <a:ea typeface="+mn-ea"/>
                <a:cs typeface="+mn-ea"/>
                <a:sym typeface="+mn-lt"/>
              </a:rPr>
              <a:t>非常感谢观看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79836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68749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  <p:sp>
        <p:nvSpPr>
          <p:cNvPr id="37" name="progress-report_18229"/>
          <p:cNvSpPr>
            <a:spLocks noChangeAspect="1"/>
          </p:cNvSpPr>
          <p:nvPr/>
        </p:nvSpPr>
        <p:spPr bwMode="auto">
          <a:xfrm>
            <a:off x="594360" y="5885180"/>
            <a:ext cx="589280" cy="53530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server_30454"/>
          <p:cNvSpPr>
            <a:spLocks noChangeAspect="1"/>
          </p:cNvSpPr>
          <p:nvPr/>
        </p:nvSpPr>
        <p:spPr bwMode="auto">
          <a:xfrm>
            <a:off x="3500755" y="5822950"/>
            <a:ext cx="605155" cy="579120"/>
          </a:xfrm>
          <a:custGeom>
            <a:avLst/>
            <a:gdLst>
              <a:gd name="connsiteX0" fmla="*/ 0 w 604393"/>
              <a:gd name="connsiteY0" fmla="*/ 491982 h 577719"/>
              <a:gd name="connsiteX1" fmla="*/ 107471 w 604393"/>
              <a:gd name="connsiteY1" fmla="*/ 534851 h 577719"/>
              <a:gd name="connsiteX2" fmla="*/ 214942 w 604393"/>
              <a:gd name="connsiteY2" fmla="*/ 491982 h 577719"/>
              <a:gd name="connsiteX3" fmla="*/ 214942 w 604393"/>
              <a:gd name="connsiteY3" fmla="*/ 534851 h 577719"/>
              <a:gd name="connsiteX4" fmla="*/ 107471 w 604393"/>
              <a:gd name="connsiteY4" fmla="*/ 577719 h 577719"/>
              <a:gd name="connsiteX5" fmla="*/ 0 w 604393"/>
              <a:gd name="connsiteY5" fmla="*/ 534851 h 577719"/>
              <a:gd name="connsiteX6" fmla="*/ 0 w 604393"/>
              <a:gd name="connsiteY6" fmla="*/ 427556 h 577719"/>
              <a:gd name="connsiteX7" fmla="*/ 107471 w 604393"/>
              <a:gd name="connsiteY7" fmla="*/ 470425 h 577719"/>
              <a:gd name="connsiteX8" fmla="*/ 214942 w 604393"/>
              <a:gd name="connsiteY8" fmla="*/ 427556 h 577719"/>
              <a:gd name="connsiteX9" fmla="*/ 214942 w 604393"/>
              <a:gd name="connsiteY9" fmla="*/ 470425 h 577719"/>
              <a:gd name="connsiteX10" fmla="*/ 107471 w 604393"/>
              <a:gd name="connsiteY10" fmla="*/ 513293 h 577719"/>
              <a:gd name="connsiteX11" fmla="*/ 0 w 604393"/>
              <a:gd name="connsiteY11" fmla="*/ 470425 h 577719"/>
              <a:gd name="connsiteX12" fmla="*/ 107471 w 604393"/>
              <a:gd name="connsiteY12" fmla="*/ 331151 h 577719"/>
              <a:gd name="connsiteX13" fmla="*/ 10663 w 604393"/>
              <a:gd name="connsiteY13" fmla="*/ 363083 h 577719"/>
              <a:gd name="connsiteX14" fmla="*/ 107471 w 604393"/>
              <a:gd name="connsiteY14" fmla="*/ 395296 h 577719"/>
              <a:gd name="connsiteX15" fmla="*/ 203999 w 604393"/>
              <a:gd name="connsiteY15" fmla="*/ 363083 h 577719"/>
              <a:gd name="connsiteX16" fmla="*/ 107471 w 604393"/>
              <a:gd name="connsiteY16" fmla="*/ 331151 h 577719"/>
              <a:gd name="connsiteX17" fmla="*/ 558372 w 604393"/>
              <a:gd name="connsiteY17" fmla="*/ 325019 h 577719"/>
              <a:gd name="connsiteX18" fmla="*/ 540974 w 604393"/>
              <a:gd name="connsiteY18" fmla="*/ 342390 h 577719"/>
              <a:gd name="connsiteX19" fmla="*/ 558372 w 604393"/>
              <a:gd name="connsiteY19" fmla="*/ 359482 h 577719"/>
              <a:gd name="connsiteX20" fmla="*/ 575770 w 604393"/>
              <a:gd name="connsiteY20" fmla="*/ 342390 h 577719"/>
              <a:gd name="connsiteX21" fmla="*/ 558372 w 604393"/>
              <a:gd name="connsiteY21" fmla="*/ 325019 h 577719"/>
              <a:gd name="connsiteX22" fmla="*/ 107471 w 604393"/>
              <a:gd name="connsiteY22" fmla="*/ 320226 h 577719"/>
              <a:gd name="connsiteX23" fmla="*/ 214942 w 604393"/>
              <a:gd name="connsiteY23" fmla="*/ 363083 h 577719"/>
              <a:gd name="connsiteX24" fmla="*/ 214942 w 604393"/>
              <a:gd name="connsiteY24" fmla="*/ 405941 h 577719"/>
              <a:gd name="connsiteX25" fmla="*/ 107471 w 604393"/>
              <a:gd name="connsiteY25" fmla="*/ 449078 h 577719"/>
              <a:gd name="connsiteX26" fmla="*/ 0 w 604393"/>
              <a:gd name="connsiteY26" fmla="*/ 405941 h 577719"/>
              <a:gd name="connsiteX27" fmla="*/ 0 w 604393"/>
              <a:gd name="connsiteY27" fmla="*/ 363083 h 577719"/>
              <a:gd name="connsiteX28" fmla="*/ 107471 w 604393"/>
              <a:gd name="connsiteY28" fmla="*/ 320226 h 577719"/>
              <a:gd name="connsiteX29" fmla="*/ 327706 w 604393"/>
              <a:gd name="connsiteY29" fmla="*/ 0 h 577719"/>
              <a:gd name="connsiteX30" fmla="*/ 604393 w 604393"/>
              <a:gd name="connsiteY30" fmla="*/ 55477 h 577719"/>
              <a:gd name="connsiteX31" fmla="*/ 604393 w 604393"/>
              <a:gd name="connsiteY31" fmla="*/ 553092 h 577719"/>
              <a:gd name="connsiteX32" fmla="*/ 327706 w 604393"/>
              <a:gd name="connsiteY32" fmla="*/ 553092 h 577719"/>
              <a:gd name="connsiteX33" fmla="*/ 327706 w 604393"/>
              <a:gd name="connsiteY33" fmla="*/ 265619 h 577719"/>
              <a:gd name="connsiteX34" fmla="*/ 572684 w 604393"/>
              <a:gd name="connsiteY34" fmla="*/ 294198 h 577719"/>
              <a:gd name="connsiteX35" fmla="*/ 575209 w 604393"/>
              <a:gd name="connsiteY35" fmla="*/ 294478 h 577719"/>
              <a:gd name="connsiteX36" fmla="*/ 595694 w 604393"/>
              <a:gd name="connsiteY36" fmla="*/ 275985 h 577719"/>
              <a:gd name="connsiteX37" fmla="*/ 577454 w 604393"/>
              <a:gd name="connsiteY37" fmla="*/ 253010 h 577719"/>
              <a:gd name="connsiteX38" fmla="*/ 329951 w 604393"/>
              <a:gd name="connsiteY38" fmla="*/ 224151 h 577719"/>
              <a:gd name="connsiteX39" fmla="*/ 327706 w 604393"/>
              <a:gd name="connsiteY39" fmla="*/ 224151 h 577719"/>
              <a:gd name="connsiteX40" fmla="*/ 327706 w 604393"/>
              <a:gd name="connsiteY40" fmla="*/ 203417 h 577719"/>
              <a:gd name="connsiteX41" fmla="*/ 572122 w 604393"/>
              <a:gd name="connsiteY41" fmla="*/ 239001 h 577719"/>
              <a:gd name="connsiteX42" fmla="*/ 575209 w 604393"/>
              <a:gd name="connsiteY42" fmla="*/ 239001 h 577719"/>
              <a:gd name="connsiteX43" fmla="*/ 595694 w 604393"/>
              <a:gd name="connsiteY43" fmla="*/ 221349 h 577719"/>
              <a:gd name="connsiteX44" fmla="*/ 578015 w 604393"/>
              <a:gd name="connsiteY44" fmla="*/ 197813 h 577719"/>
              <a:gd name="connsiteX45" fmla="*/ 330512 w 604393"/>
              <a:gd name="connsiteY45" fmla="*/ 161949 h 577719"/>
              <a:gd name="connsiteX46" fmla="*/ 327706 w 604393"/>
              <a:gd name="connsiteY46" fmla="*/ 162229 h 577719"/>
              <a:gd name="connsiteX47" fmla="*/ 327706 w 604393"/>
              <a:gd name="connsiteY47" fmla="*/ 143737 h 577719"/>
              <a:gd name="connsiteX48" fmla="*/ 571842 w 604393"/>
              <a:gd name="connsiteY48" fmla="*/ 183523 h 577719"/>
              <a:gd name="connsiteX49" fmla="*/ 575209 w 604393"/>
              <a:gd name="connsiteY49" fmla="*/ 183803 h 577719"/>
              <a:gd name="connsiteX50" fmla="*/ 595694 w 604393"/>
              <a:gd name="connsiteY50" fmla="*/ 166432 h 577719"/>
              <a:gd name="connsiteX51" fmla="*/ 578577 w 604393"/>
              <a:gd name="connsiteY51" fmla="*/ 142616 h 577719"/>
              <a:gd name="connsiteX52" fmla="*/ 331074 w 604393"/>
              <a:gd name="connsiteY52" fmla="*/ 102269 h 577719"/>
              <a:gd name="connsiteX53" fmla="*/ 327706 w 604393"/>
              <a:gd name="connsiteY53" fmla="*/ 102549 h 577719"/>
              <a:gd name="connsiteX54" fmla="*/ 327706 w 604393"/>
              <a:gd name="connsiteY54" fmla="*/ 79573 h 577719"/>
              <a:gd name="connsiteX55" fmla="*/ 571000 w 604393"/>
              <a:gd name="connsiteY55" fmla="*/ 128046 h 577719"/>
              <a:gd name="connsiteX56" fmla="*/ 575209 w 604393"/>
              <a:gd name="connsiteY56" fmla="*/ 128606 h 577719"/>
              <a:gd name="connsiteX57" fmla="*/ 595414 w 604393"/>
              <a:gd name="connsiteY57" fmla="*/ 111795 h 577719"/>
              <a:gd name="connsiteX58" fmla="*/ 579138 w 604393"/>
              <a:gd name="connsiteY58" fmla="*/ 87419 h 577719"/>
              <a:gd name="connsiteX59" fmla="*/ 331635 w 604393"/>
              <a:gd name="connsiteY59" fmla="*/ 38106 h 577719"/>
              <a:gd name="connsiteX60" fmla="*/ 327706 w 604393"/>
              <a:gd name="connsiteY60" fmla="*/ 38106 h 577719"/>
              <a:gd name="connsiteX61" fmla="*/ 313734 w 604393"/>
              <a:gd name="connsiteY61" fmla="*/ 0 h 577719"/>
              <a:gd name="connsiteX62" fmla="*/ 313734 w 604393"/>
              <a:gd name="connsiteY62" fmla="*/ 553092 h 577719"/>
              <a:gd name="connsiteX63" fmla="*/ 239362 w 604393"/>
              <a:gd name="connsiteY63" fmla="*/ 553092 h 577719"/>
              <a:gd name="connsiteX64" fmla="*/ 243010 w 604393"/>
              <a:gd name="connsiteY64" fmla="*/ 534880 h 577719"/>
              <a:gd name="connsiteX65" fmla="*/ 243010 w 604393"/>
              <a:gd name="connsiteY65" fmla="*/ 363124 h 577719"/>
              <a:gd name="connsiteX66" fmla="*/ 107455 w 604393"/>
              <a:gd name="connsiteY66" fmla="*/ 292236 h 577719"/>
              <a:gd name="connsiteX67" fmla="*/ 92300 w 604393"/>
              <a:gd name="connsiteY67" fmla="*/ 292797 h 577719"/>
              <a:gd name="connsiteX68" fmla="*/ 92300 w 604393"/>
              <a:gd name="connsiteY68" fmla="*/ 110674 h 5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server_30454"/>
          <p:cNvSpPr>
            <a:spLocks noChangeAspect="1"/>
          </p:cNvSpPr>
          <p:nvPr/>
        </p:nvSpPr>
        <p:spPr bwMode="auto">
          <a:xfrm>
            <a:off x="6368415" y="5822950"/>
            <a:ext cx="563880" cy="620395"/>
          </a:xfrm>
          <a:custGeom>
            <a:avLst/>
            <a:gdLst>
              <a:gd name="connsiteX0" fmla="*/ 458312 w 547887"/>
              <a:gd name="connsiteY0" fmla="*/ 414273 h 602581"/>
              <a:gd name="connsiteX1" fmla="*/ 543041 w 547887"/>
              <a:gd name="connsiteY1" fmla="*/ 498842 h 602581"/>
              <a:gd name="connsiteX2" fmla="*/ 547349 w 547887"/>
              <a:gd name="connsiteY2" fmla="*/ 514609 h 602581"/>
              <a:gd name="connsiteX3" fmla="*/ 534424 w 547887"/>
              <a:gd name="connsiteY3" fmla="*/ 526076 h 602581"/>
              <a:gd name="connsiteX4" fmla="*/ 481289 w 547887"/>
              <a:gd name="connsiteY4" fmla="*/ 536109 h 602581"/>
              <a:gd name="connsiteX5" fmla="*/ 471236 w 547887"/>
              <a:gd name="connsiteY5" fmla="*/ 589144 h 602581"/>
              <a:gd name="connsiteX6" fmla="*/ 459748 w 547887"/>
              <a:gd name="connsiteY6" fmla="*/ 602044 h 602581"/>
              <a:gd name="connsiteX7" fmla="*/ 443951 w 547887"/>
              <a:gd name="connsiteY7" fmla="*/ 597744 h 602581"/>
              <a:gd name="connsiteX8" fmla="*/ 333372 w 547887"/>
              <a:gd name="connsiteY8" fmla="*/ 487375 h 602581"/>
              <a:gd name="connsiteX9" fmla="*/ 341989 w 547887"/>
              <a:gd name="connsiteY9" fmla="*/ 480208 h 602581"/>
              <a:gd name="connsiteX10" fmla="*/ 347733 w 547887"/>
              <a:gd name="connsiteY10" fmla="*/ 477341 h 602581"/>
              <a:gd name="connsiteX11" fmla="*/ 396560 w 547887"/>
              <a:gd name="connsiteY11" fmla="*/ 484508 h 602581"/>
              <a:gd name="connsiteX12" fmla="*/ 433898 w 547887"/>
              <a:gd name="connsiteY12" fmla="*/ 475908 h 602581"/>
              <a:gd name="connsiteX13" fmla="*/ 454003 w 547887"/>
              <a:gd name="connsiteY13" fmla="*/ 442941 h 602581"/>
              <a:gd name="connsiteX14" fmla="*/ 88068 w 547887"/>
              <a:gd name="connsiteY14" fmla="*/ 414273 h 602581"/>
              <a:gd name="connsiteX15" fmla="*/ 92373 w 547887"/>
              <a:gd name="connsiteY15" fmla="*/ 442941 h 602581"/>
              <a:gd name="connsiteX16" fmla="*/ 112462 w 547887"/>
              <a:gd name="connsiteY16" fmla="*/ 475908 h 602581"/>
              <a:gd name="connsiteX17" fmla="*/ 149770 w 547887"/>
              <a:gd name="connsiteY17" fmla="*/ 484508 h 602581"/>
              <a:gd name="connsiteX18" fmla="*/ 198558 w 547887"/>
              <a:gd name="connsiteY18" fmla="*/ 477341 h 602581"/>
              <a:gd name="connsiteX19" fmla="*/ 205732 w 547887"/>
              <a:gd name="connsiteY19" fmla="*/ 480208 h 602581"/>
              <a:gd name="connsiteX20" fmla="*/ 212907 w 547887"/>
              <a:gd name="connsiteY20" fmla="*/ 487375 h 602581"/>
              <a:gd name="connsiteX21" fmla="*/ 103853 w 547887"/>
              <a:gd name="connsiteY21" fmla="*/ 597744 h 602581"/>
              <a:gd name="connsiteX22" fmla="*/ 86633 w 547887"/>
              <a:gd name="connsiteY22" fmla="*/ 602044 h 602581"/>
              <a:gd name="connsiteX23" fmla="*/ 76589 w 547887"/>
              <a:gd name="connsiteY23" fmla="*/ 589144 h 602581"/>
              <a:gd name="connsiteX24" fmla="*/ 66545 w 547887"/>
              <a:gd name="connsiteY24" fmla="*/ 536109 h 602581"/>
              <a:gd name="connsiteX25" fmla="*/ 12017 w 547887"/>
              <a:gd name="connsiteY25" fmla="*/ 526076 h 602581"/>
              <a:gd name="connsiteX26" fmla="*/ 538 w 547887"/>
              <a:gd name="connsiteY26" fmla="*/ 514609 h 602581"/>
              <a:gd name="connsiteX27" fmla="*/ 4843 w 547887"/>
              <a:gd name="connsiteY27" fmla="*/ 498842 h 602581"/>
              <a:gd name="connsiteX28" fmla="*/ 273945 w 547887"/>
              <a:gd name="connsiteY28" fmla="*/ 94487 h 602581"/>
              <a:gd name="connsiteX29" fmla="*/ 428321 w 547887"/>
              <a:gd name="connsiteY29" fmla="*/ 249322 h 602581"/>
              <a:gd name="connsiteX30" fmla="*/ 273945 w 547887"/>
              <a:gd name="connsiteY30" fmla="*/ 404157 h 602581"/>
              <a:gd name="connsiteX31" fmla="*/ 119569 w 547887"/>
              <a:gd name="connsiteY31" fmla="*/ 249322 h 602581"/>
              <a:gd name="connsiteX32" fmla="*/ 273945 w 547887"/>
              <a:gd name="connsiteY32" fmla="*/ 94487 h 602581"/>
              <a:gd name="connsiteX33" fmla="*/ 273254 w 547887"/>
              <a:gd name="connsiteY33" fmla="*/ 68790 h 602581"/>
              <a:gd name="connsiteX34" fmla="*/ 92381 w 547887"/>
              <a:gd name="connsiteY34" fmla="*/ 249364 h 602581"/>
              <a:gd name="connsiteX35" fmla="*/ 273254 w 547887"/>
              <a:gd name="connsiteY35" fmla="*/ 431371 h 602581"/>
              <a:gd name="connsiteX36" fmla="*/ 454127 w 547887"/>
              <a:gd name="connsiteY36" fmla="*/ 249364 h 602581"/>
              <a:gd name="connsiteX37" fmla="*/ 273254 w 547887"/>
              <a:gd name="connsiteY37" fmla="*/ 68790 h 602581"/>
              <a:gd name="connsiteX38" fmla="*/ 273254 w 547887"/>
              <a:gd name="connsiteY38" fmla="*/ 0 h 602581"/>
              <a:gd name="connsiteX39" fmla="*/ 293351 w 547887"/>
              <a:gd name="connsiteY39" fmla="*/ 8599 h 602581"/>
              <a:gd name="connsiteX40" fmla="*/ 327803 w 547887"/>
              <a:gd name="connsiteY40" fmla="*/ 42994 h 602581"/>
              <a:gd name="connsiteX41" fmla="*/ 353642 w 547887"/>
              <a:gd name="connsiteY41" fmla="*/ 51592 h 602581"/>
              <a:gd name="connsiteX42" fmla="*/ 399578 w 547887"/>
              <a:gd name="connsiteY42" fmla="*/ 42994 h 602581"/>
              <a:gd name="connsiteX43" fmla="*/ 422546 w 547887"/>
              <a:gd name="connsiteY43" fmla="*/ 48726 h 602581"/>
              <a:gd name="connsiteX44" fmla="*/ 434030 w 547887"/>
              <a:gd name="connsiteY44" fmla="*/ 68790 h 602581"/>
              <a:gd name="connsiteX45" fmla="*/ 441207 w 547887"/>
              <a:gd name="connsiteY45" fmla="*/ 114650 h 602581"/>
              <a:gd name="connsiteX46" fmla="*/ 456998 w 547887"/>
              <a:gd name="connsiteY46" fmla="*/ 137580 h 602581"/>
              <a:gd name="connsiteX47" fmla="*/ 500063 w 547887"/>
              <a:gd name="connsiteY47" fmla="*/ 157644 h 602581"/>
              <a:gd name="connsiteX48" fmla="*/ 514418 w 547887"/>
              <a:gd name="connsiteY48" fmla="*/ 174841 h 602581"/>
              <a:gd name="connsiteX49" fmla="*/ 512983 w 547887"/>
              <a:gd name="connsiteY49" fmla="*/ 197771 h 602581"/>
              <a:gd name="connsiteX50" fmla="*/ 491450 w 547887"/>
              <a:gd name="connsiteY50" fmla="*/ 240765 h 602581"/>
              <a:gd name="connsiteX51" fmla="*/ 491450 w 547887"/>
              <a:gd name="connsiteY51" fmla="*/ 267994 h 602581"/>
              <a:gd name="connsiteX52" fmla="*/ 512983 w 547887"/>
              <a:gd name="connsiteY52" fmla="*/ 309555 h 602581"/>
              <a:gd name="connsiteX53" fmla="*/ 514418 w 547887"/>
              <a:gd name="connsiteY53" fmla="*/ 332485 h 602581"/>
              <a:gd name="connsiteX54" fmla="*/ 500063 w 547887"/>
              <a:gd name="connsiteY54" fmla="*/ 349683 h 602581"/>
              <a:gd name="connsiteX55" fmla="*/ 456998 w 547887"/>
              <a:gd name="connsiteY55" fmla="*/ 371180 h 602581"/>
              <a:gd name="connsiteX56" fmla="*/ 441207 w 547887"/>
              <a:gd name="connsiteY56" fmla="*/ 392676 h 602581"/>
              <a:gd name="connsiteX57" fmla="*/ 434030 w 547887"/>
              <a:gd name="connsiteY57" fmla="*/ 439970 h 602581"/>
              <a:gd name="connsiteX58" fmla="*/ 422546 w 547887"/>
              <a:gd name="connsiteY58" fmla="*/ 460034 h 602581"/>
              <a:gd name="connsiteX59" fmla="*/ 399578 w 547887"/>
              <a:gd name="connsiteY59" fmla="*/ 464333 h 602581"/>
              <a:gd name="connsiteX60" fmla="*/ 352207 w 547887"/>
              <a:gd name="connsiteY60" fmla="*/ 457168 h 602581"/>
              <a:gd name="connsiteX61" fmla="*/ 327803 w 547887"/>
              <a:gd name="connsiteY61" fmla="*/ 465766 h 602581"/>
              <a:gd name="connsiteX62" fmla="*/ 293351 w 547887"/>
              <a:gd name="connsiteY62" fmla="*/ 500161 h 602581"/>
              <a:gd name="connsiteX63" fmla="*/ 273254 w 547887"/>
              <a:gd name="connsiteY63" fmla="*/ 508760 h 602581"/>
              <a:gd name="connsiteX64" fmla="*/ 253157 w 547887"/>
              <a:gd name="connsiteY64" fmla="*/ 500161 h 602581"/>
              <a:gd name="connsiteX65" fmla="*/ 220141 w 547887"/>
              <a:gd name="connsiteY65" fmla="*/ 465766 h 602581"/>
              <a:gd name="connsiteX66" fmla="*/ 194301 w 547887"/>
              <a:gd name="connsiteY66" fmla="*/ 457168 h 602581"/>
              <a:gd name="connsiteX67" fmla="*/ 146930 w 547887"/>
              <a:gd name="connsiteY67" fmla="*/ 464333 h 602581"/>
              <a:gd name="connsiteX68" fmla="*/ 125397 w 547887"/>
              <a:gd name="connsiteY68" fmla="*/ 460034 h 602581"/>
              <a:gd name="connsiteX69" fmla="*/ 112478 w 547887"/>
              <a:gd name="connsiteY69" fmla="*/ 439970 h 602581"/>
              <a:gd name="connsiteX70" fmla="*/ 105301 w 547887"/>
              <a:gd name="connsiteY70" fmla="*/ 392676 h 602581"/>
              <a:gd name="connsiteX71" fmla="*/ 89510 w 547887"/>
              <a:gd name="connsiteY71" fmla="*/ 371180 h 602581"/>
              <a:gd name="connsiteX72" fmla="*/ 47881 w 547887"/>
              <a:gd name="connsiteY72" fmla="*/ 349683 h 602581"/>
              <a:gd name="connsiteX73" fmla="*/ 32090 w 547887"/>
              <a:gd name="connsiteY73" fmla="*/ 332485 h 602581"/>
              <a:gd name="connsiteX74" fmla="*/ 33525 w 547887"/>
              <a:gd name="connsiteY74" fmla="*/ 309555 h 602581"/>
              <a:gd name="connsiteX75" fmla="*/ 56493 w 547887"/>
              <a:gd name="connsiteY75" fmla="*/ 267994 h 602581"/>
              <a:gd name="connsiteX76" fmla="*/ 56493 w 547887"/>
              <a:gd name="connsiteY76" fmla="*/ 240765 h 602581"/>
              <a:gd name="connsiteX77" fmla="*/ 33525 w 547887"/>
              <a:gd name="connsiteY77" fmla="*/ 197771 h 602581"/>
              <a:gd name="connsiteX78" fmla="*/ 32090 w 547887"/>
              <a:gd name="connsiteY78" fmla="*/ 176274 h 602581"/>
              <a:gd name="connsiteX79" fmla="*/ 47881 w 547887"/>
              <a:gd name="connsiteY79" fmla="*/ 157644 h 602581"/>
              <a:gd name="connsiteX80" fmla="*/ 89510 w 547887"/>
              <a:gd name="connsiteY80" fmla="*/ 137580 h 602581"/>
              <a:gd name="connsiteX81" fmla="*/ 105301 w 547887"/>
              <a:gd name="connsiteY81" fmla="*/ 114650 h 602581"/>
              <a:gd name="connsiteX82" fmla="*/ 112478 w 547887"/>
              <a:gd name="connsiteY82" fmla="*/ 68790 h 602581"/>
              <a:gd name="connsiteX83" fmla="*/ 125397 w 547887"/>
              <a:gd name="connsiteY83" fmla="*/ 48726 h 602581"/>
              <a:gd name="connsiteX84" fmla="*/ 146930 w 547887"/>
              <a:gd name="connsiteY84" fmla="*/ 42994 h 602581"/>
              <a:gd name="connsiteX85" fmla="*/ 194301 w 547887"/>
              <a:gd name="connsiteY85" fmla="*/ 51592 h 602581"/>
              <a:gd name="connsiteX86" fmla="*/ 220141 w 547887"/>
              <a:gd name="connsiteY86" fmla="*/ 42994 h 602581"/>
              <a:gd name="connsiteX87" fmla="*/ 253157 w 547887"/>
              <a:gd name="connsiteY87" fmla="*/ 8599 h 602581"/>
              <a:gd name="connsiteX88" fmla="*/ 273254 w 547887"/>
              <a:gd name="connsiteY88" fmla="*/ 0 h 60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47887" h="602581">
                <a:moveTo>
                  <a:pt x="458312" y="414273"/>
                </a:moveTo>
                <a:lnTo>
                  <a:pt x="543041" y="498842"/>
                </a:lnTo>
                <a:cubicBezTo>
                  <a:pt x="547349" y="503142"/>
                  <a:pt x="548785" y="508875"/>
                  <a:pt x="547349" y="514609"/>
                </a:cubicBezTo>
                <a:cubicBezTo>
                  <a:pt x="544477" y="520342"/>
                  <a:pt x="540168" y="524642"/>
                  <a:pt x="534424" y="526076"/>
                </a:cubicBezTo>
                <a:lnTo>
                  <a:pt x="481289" y="536109"/>
                </a:lnTo>
                <a:lnTo>
                  <a:pt x="471236" y="589144"/>
                </a:lnTo>
                <a:cubicBezTo>
                  <a:pt x="469800" y="594877"/>
                  <a:pt x="465492" y="600611"/>
                  <a:pt x="459748" y="602044"/>
                </a:cubicBezTo>
                <a:cubicBezTo>
                  <a:pt x="454003" y="603477"/>
                  <a:pt x="448259" y="602044"/>
                  <a:pt x="443951" y="597744"/>
                </a:cubicBezTo>
                <a:lnTo>
                  <a:pt x="333372" y="487375"/>
                </a:lnTo>
                <a:lnTo>
                  <a:pt x="341989" y="480208"/>
                </a:lnTo>
                <a:cubicBezTo>
                  <a:pt x="343425" y="477341"/>
                  <a:pt x="344861" y="477341"/>
                  <a:pt x="347733" y="477341"/>
                </a:cubicBezTo>
                <a:lnTo>
                  <a:pt x="396560" y="484508"/>
                </a:lnTo>
                <a:cubicBezTo>
                  <a:pt x="409485" y="487375"/>
                  <a:pt x="423845" y="484508"/>
                  <a:pt x="433898" y="475908"/>
                </a:cubicBezTo>
                <a:cubicBezTo>
                  <a:pt x="445387" y="468741"/>
                  <a:pt x="452567" y="455841"/>
                  <a:pt x="454003" y="442941"/>
                </a:cubicBezTo>
                <a:close/>
                <a:moveTo>
                  <a:pt x="88068" y="414273"/>
                </a:moveTo>
                <a:lnTo>
                  <a:pt x="92373" y="442941"/>
                </a:lnTo>
                <a:cubicBezTo>
                  <a:pt x="95243" y="455841"/>
                  <a:pt x="102418" y="468741"/>
                  <a:pt x="112462" y="475908"/>
                </a:cubicBezTo>
                <a:cubicBezTo>
                  <a:pt x="123942" y="484508"/>
                  <a:pt x="136856" y="487375"/>
                  <a:pt x="149770" y="484508"/>
                </a:cubicBezTo>
                <a:lnTo>
                  <a:pt x="198558" y="477341"/>
                </a:lnTo>
                <a:cubicBezTo>
                  <a:pt x="201428" y="477341"/>
                  <a:pt x="204297" y="477341"/>
                  <a:pt x="205732" y="480208"/>
                </a:cubicBezTo>
                <a:lnTo>
                  <a:pt x="212907" y="487375"/>
                </a:lnTo>
                <a:lnTo>
                  <a:pt x="103853" y="597744"/>
                </a:lnTo>
                <a:cubicBezTo>
                  <a:pt x="99548" y="602044"/>
                  <a:pt x="92373" y="603477"/>
                  <a:pt x="86633" y="602044"/>
                </a:cubicBezTo>
                <a:cubicBezTo>
                  <a:pt x="82329" y="600611"/>
                  <a:pt x="78024" y="594877"/>
                  <a:pt x="76589" y="589144"/>
                </a:cubicBezTo>
                <a:lnTo>
                  <a:pt x="66545" y="536109"/>
                </a:lnTo>
                <a:lnTo>
                  <a:pt x="12017" y="526076"/>
                </a:lnTo>
                <a:cubicBezTo>
                  <a:pt x="6278" y="524642"/>
                  <a:pt x="1973" y="520342"/>
                  <a:pt x="538" y="514609"/>
                </a:cubicBezTo>
                <a:cubicBezTo>
                  <a:pt x="-897" y="508875"/>
                  <a:pt x="538" y="503142"/>
                  <a:pt x="4843" y="498842"/>
                </a:cubicBezTo>
                <a:close/>
                <a:moveTo>
                  <a:pt x="273945" y="94487"/>
                </a:moveTo>
                <a:cubicBezTo>
                  <a:pt x="359205" y="94487"/>
                  <a:pt x="428321" y="163809"/>
                  <a:pt x="428321" y="249322"/>
                </a:cubicBezTo>
                <a:cubicBezTo>
                  <a:pt x="428321" y="334835"/>
                  <a:pt x="359205" y="404157"/>
                  <a:pt x="273945" y="404157"/>
                </a:cubicBezTo>
                <a:cubicBezTo>
                  <a:pt x="188685" y="404157"/>
                  <a:pt x="119569" y="334835"/>
                  <a:pt x="119569" y="249322"/>
                </a:cubicBezTo>
                <a:cubicBezTo>
                  <a:pt x="119569" y="163809"/>
                  <a:pt x="188685" y="94487"/>
                  <a:pt x="273945" y="94487"/>
                </a:cubicBezTo>
                <a:close/>
                <a:moveTo>
                  <a:pt x="273254" y="68790"/>
                </a:moveTo>
                <a:cubicBezTo>
                  <a:pt x="174205" y="68790"/>
                  <a:pt x="92381" y="150478"/>
                  <a:pt x="92381" y="249364"/>
                </a:cubicBezTo>
                <a:cubicBezTo>
                  <a:pt x="92381" y="349683"/>
                  <a:pt x="174205" y="429938"/>
                  <a:pt x="273254" y="431371"/>
                </a:cubicBezTo>
                <a:cubicBezTo>
                  <a:pt x="373739" y="429938"/>
                  <a:pt x="454127" y="349683"/>
                  <a:pt x="454127" y="249364"/>
                </a:cubicBezTo>
                <a:cubicBezTo>
                  <a:pt x="454127" y="150478"/>
                  <a:pt x="373739" y="68790"/>
                  <a:pt x="273254" y="68790"/>
                </a:cubicBezTo>
                <a:close/>
                <a:moveTo>
                  <a:pt x="273254" y="0"/>
                </a:moveTo>
                <a:cubicBezTo>
                  <a:pt x="281867" y="0"/>
                  <a:pt x="289045" y="2866"/>
                  <a:pt x="293351" y="8599"/>
                </a:cubicBezTo>
                <a:lnTo>
                  <a:pt x="327803" y="42994"/>
                </a:lnTo>
                <a:cubicBezTo>
                  <a:pt x="333545" y="48726"/>
                  <a:pt x="343593" y="53025"/>
                  <a:pt x="353642" y="51592"/>
                </a:cubicBezTo>
                <a:lnTo>
                  <a:pt x="399578" y="42994"/>
                </a:lnTo>
                <a:cubicBezTo>
                  <a:pt x="408191" y="41560"/>
                  <a:pt x="415369" y="44427"/>
                  <a:pt x="422546" y="48726"/>
                </a:cubicBezTo>
                <a:cubicBezTo>
                  <a:pt x="428288" y="53025"/>
                  <a:pt x="432595" y="60191"/>
                  <a:pt x="434030" y="68790"/>
                </a:cubicBezTo>
                <a:lnTo>
                  <a:pt x="441207" y="114650"/>
                </a:lnTo>
                <a:cubicBezTo>
                  <a:pt x="442643" y="124682"/>
                  <a:pt x="448385" y="133281"/>
                  <a:pt x="456998" y="137580"/>
                </a:cubicBezTo>
                <a:lnTo>
                  <a:pt x="500063" y="157644"/>
                </a:lnTo>
                <a:cubicBezTo>
                  <a:pt x="507241" y="161943"/>
                  <a:pt x="512983" y="167676"/>
                  <a:pt x="514418" y="174841"/>
                </a:cubicBezTo>
                <a:cubicBezTo>
                  <a:pt x="517289" y="183440"/>
                  <a:pt x="517289" y="192039"/>
                  <a:pt x="512983" y="197771"/>
                </a:cubicBezTo>
                <a:lnTo>
                  <a:pt x="491450" y="240765"/>
                </a:lnTo>
                <a:cubicBezTo>
                  <a:pt x="487143" y="249364"/>
                  <a:pt x="487143" y="259396"/>
                  <a:pt x="491450" y="267994"/>
                </a:cubicBezTo>
                <a:lnTo>
                  <a:pt x="512983" y="309555"/>
                </a:lnTo>
                <a:cubicBezTo>
                  <a:pt x="515853" y="316721"/>
                  <a:pt x="517289" y="325320"/>
                  <a:pt x="514418" y="332485"/>
                </a:cubicBezTo>
                <a:cubicBezTo>
                  <a:pt x="512983" y="339651"/>
                  <a:pt x="507241" y="346816"/>
                  <a:pt x="500063" y="349683"/>
                </a:cubicBezTo>
                <a:lnTo>
                  <a:pt x="456998" y="371180"/>
                </a:lnTo>
                <a:cubicBezTo>
                  <a:pt x="448385" y="375479"/>
                  <a:pt x="442643" y="384078"/>
                  <a:pt x="441207" y="392676"/>
                </a:cubicBezTo>
                <a:lnTo>
                  <a:pt x="434030" y="439970"/>
                </a:lnTo>
                <a:cubicBezTo>
                  <a:pt x="432595" y="448569"/>
                  <a:pt x="428288" y="455735"/>
                  <a:pt x="422546" y="460034"/>
                </a:cubicBezTo>
                <a:cubicBezTo>
                  <a:pt x="415369" y="464333"/>
                  <a:pt x="408191" y="465766"/>
                  <a:pt x="399578" y="464333"/>
                </a:cubicBezTo>
                <a:lnTo>
                  <a:pt x="352207" y="457168"/>
                </a:lnTo>
                <a:cubicBezTo>
                  <a:pt x="343593" y="455735"/>
                  <a:pt x="333545" y="458601"/>
                  <a:pt x="327803" y="465766"/>
                </a:cubicBezTo>
                <a:lnTo>
                  <a:pt x="293351" y="500161"/>
                </a:lnTo>
                <a:cubicBezTo>
                  <a:pt x="289045" y="504461"/>
                  <a:pt x="281867" y="507327"/>
                  <a:pt x="273254" y="508760"/>
                </a:cubicBezTo>
                <a:cubicBezTo>
                  <a:pt x="266077" y="507327"/>
                  <a:pt x="258899" y="504461"/>
                  <a:pt x="253157" y="500161"/>
                </a:cubicBezTo>
                <a:lnTo>
                  <a:pt x="220141" y="465766"/>
                </a:lnTo>
                <a:cubicBezTo>
                  <a:pt x="212963" y="458601"/>
                  <a:pt x="202915" y="455735"/>
                  <a:pt x="194301" y="457168"/>
                </a:cubicBezTo>
                <a:lnTo>
                  <a:pt x="146930" y="464333"/>
                </a:lnTo>
                <a:cubicBezTo>
                  <a:pt x="139753" y="465766"/>
                  <a:pt x="131139" y="464333"/>
                  <a:pt x="125397" y="460034"/>
                </a:cubicBezTo>
                <a:cubicBezTo>
                  <a:pt x="118220" y="455735"/>
                  <a:pt x="113913" y="448569"/>
                  <a:pt x="112478" y="439970"/>
                </a:cubicBezTo>
                <a:lnTo>
                  <a:pt x="105301" y="392676"/>
                </a:lnTo>
                <a:cubicBezTo>
                  <a:pt x="103865" y="384078"/>
                  <a:pt x="98123" y="375479"/>
                  <a:pt x="89510" y="371180"/>
                </a:cubicBezTo>
                <a:lnTo>
                  <a:pt x="47881" y="349683"/>
                </a:lnTo>
                <a:cubicBezTo>
                  <a:pt x="40703" y="346816"/>
                  <a:pt x="34961" y="339651"/>
                  <a:pt x="32090" y="332485"/>
                </a:cubicBezTo>
                <a:cubicBezTo>
                  <a:pt x="29219" y="325320"/>
                  <a:pt x="30655" y="316721"/>
                  <a:pt x="33525" y="309555"/>
                </a:cubicBezTo>
                <a:lnTo>
                  <a:pt x="56493" y="267994"/>
                </a:lnTo>
                <a:cubicBezTo>
                  <a:pt x="60800" y="259396"/>
                  <a:pt x="60800" y="249364"/>
                  <a:pt x="56493" y="240765"/>
                </a:cubicBezTo>
                <a:lnTo>
                  <a:pt x="33525" y="197771"/>
                </a:lnTo>
                <a:cubicBezTo>
                  <a:pt x="30655" y="192039"/>
                  <a:pt x="29219" y="183440"/>
                  <a:pt x="32090" y="176274"/>
                </a:cubicBezTo>
                <a:cubicBezTo>
                  <a:pt x="34961" y="167676"/>
                  <a:pt x="40703" y="161943"/>
                  <a:pt x="47881" y="157644"/>
                </a:cubicBezTo>
                <a:lnTo>
                  <a:pt x="89510" y="137580"/>
                </a:lnTo>
                <a:cubicBezTo>
                  <a:pt x="98123" y="133281"/>
                  <a:pt x="103865" y="124682"/>
                  <a:pt x="105301" y="114650"/>
                </a:cubicBezTo>
                <a:lnTo>
                  <a:pt x="112478" y="68790"/>
                </a:lnTo>
                <a:cubicBezTo>
                  <a:pt x="113913" y="60191"/>
                  <a:pt x="118220" y="53025"/>
                  <a:pt x="125397" y="48726"/>
                </a:cubicBezTo>
                <a:cubicBezTo>
                  <a:pt x="131139" y="44427"/>
                  <a:pt x="139753" y="41560"/>
                  <a:pt x="146930" y="42994"/>
                </a:cubicBezTo>
                <a:lnTo>
                  <a:pt x="194301" y="51592"/>
                </a:lnTo>
                <a:cubicBezTo>
                  <a:pt x="202915" y="53025"/>
                  <a:pt x="212963" y="48726"/>
                  <a:pt x="220141" y="42994"/>
                </a:cubicBezTo>
                <a:lnTo>
                  <a:pt x="253157" y="8599"/>
                </a:lnTo>
                <a:cubicBezTo>
                  <a:pt x="258899" y="2866"/>
                  <a:pt x="266077" y="0"/>
                  <a:pt x="273254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54" name="server_30454"/>
          <p:cNvSpPr>
            <a:spLocks noChangeAspect="1"/>
          </p:cNvSpPr>
          <p:nvPr/>
        </p:nvSpPr>
        <p:spPr bwMode="auto">
          <a:xfrm>
            <a:off x="9259570" y="5892165"/>
            <a:ext cx="590550" cy="549910"/>
          </a:xfrm>
          <a:custGeom>
            <a:avLst/>
            <a:gdLst>
              <a:gd name="connsiteX0" fmla="*/ 261052 w 607639"/>
              <a:gd name="connsiteY0" fmla="*/ 444915 h 566217"/>
              <a:gd name="connsiteX1" fmla="*/ 245922 w 607639"/>
              <a:gd name="connsiteY1" fmla="*/ 505522 h 566217"/>
              <a:gd name="connsiteX2" fmla="*/ 361717 w 607639"/>
              <a:gd name="connsiteY2" fmla="*/ 505522 h 566217"/>
              <a:gd name="connsiteX3" fmla="*/ 346498 w 607639"/>
              <a:gd name="connsiteY3" fmla="*/ 444915 h 566217"/>
              <a:gd name="connsiteX4" fmla="*/ 0 w 607639"/>
              <a:gd name="connsiteY4" fmla="*/ 364047 h 566217"/>
              <a:gd name="connsiteX5" fmla="*/ 607639 w 607639"/>
              <a:gd name="connsiteY5" fmla="*/ 364047 h 566217"/>
              <a:gd name="connsiteX6" fmla="*/ 607639 w 607639"/>
              <a:gd name="connsiteY6" fmla="*/ 399416 h 566217"/>
              <a:gd name="connsiteX7" fmla="*/ 562068 w 607639"/>
              <a:gd name="connsiteY7" fmla="*/ 444915 h 566217"/>
              <a:gd name="connsiteX8" fmla="*/ 367414 w 607639"/>
              <a:gd name="connsiteY8" fmla="*/ 444915 h 566217"/>
              <a:gd name="connsiteX9" fmla="*/ 382634 w 607639"/>
              <a:gd name="connsiteY9" fmla="*/ 505522 h 566217"/>
              <a:gd name="connsiteX10" fmla="*/ 384859 w 607639"/>
              <a:gd name="connsiteY10" fmla="*/ 505522 h 566217"/>
              <a:gd name="connsiteX11" fmla="*/ 435414 w 607639"/>
              <a:gd name="connsiteY11" fmla="*/ 556086 h 566217"/>
              <a:gd name="connsiteX12" fmla="*/ 425356 w 607639"/>
              <a:gd name="connsiteY12" fmla="*/ 566217 h 566217"/>
              <a:gd name="connsiteX13" fmla="*/ 182283 w 607639"/>
              <a:gd name="connsiteY13" fmla="*/ 566217 h 566217"/>
              <a:gd name="connsiteX14" fmla="*/ 172136 w 607639"/>
              <a:gd name="connsiteY14" fmla="*/ 556086 h 566217"/>
              <a:gd name="connsiteX15" fmla="*/ 222780 w 607639"/>
              <a:gd name="connsiteY15" fmla="*/ 505522 h 566217"/>
              <a:gd name="connsiteX16" fmla="*/ 225005 w 607639"/>
              <a:gd name="connsiteY16" fmla="*/ 505522 h 566217"/>
              <a:gd name="connsiteX17" fmla="*/ 240225 w 607639"/>
              <a:gd name="connsiteY17" fmla="*/ 444915 h 566217"/>
              <a:gd name="connsiteX18" fmla="*/ 45571 w 607639"/>
              <a:gd name="connsiteY18" fmla="*/ 444915 h 566217"/>
              <a:gd name="connsiteX19" fmla="*/ 0 w 607639"/>
              <a:gd name="connsiteY19" fmla="*/ 399416 h 566217"/>
              <a:gd name="connsiteX20" fmla="*/ 101288 w 607639"/>
              <a:gd name="connsiteY20" fmla="*/ 283089 h 566217"/>
              <a:gd name="connsiteX21" fmla="*/ 91141 w 607639"/>
              <a:gd name="connsiteY21" fmla="*/ 293221 h 566217"/>
              <a:gd name="connsiteX22" fmla="*/ 101288 w 607639"/>
              <a:gd name="connsiteY22" fmla="*/ 303354 h 566217"/>
              <a:gd name="connsiteX23" fmla="*/ 141785 w 607639"/>
              <a:gd name="connsiteY23" fmla="*/ 303354 h 566217"/>
              <a:gd name="connsiteX24" fmla="*/ 151932 w 607639"/>
              <a:gd name="connsiteY24" fmla="*/ 293221 h 566217"/>
              <a:gd name="connsiteX25" fmla="*/ 141785 w 607639"/>
              <a:gd name="connsiteY25" fmla="*/ 283089 h 566217"/>
              <a:gd name="connsiteX26" fmla="*/ 101288 w 607639"/>
              <a:gd name="connsiteY26" fmla="*/ 242647 h 566217"/>
              <a:gd name="connsiteX27" fmla="*/ 91141 w 607639"/>
              <a:gd name="connsiteY27" fmla="*/ 252780 h 566217"/>
              <a:gd name="connsiteX28" fmla="*/ 101288 w 607639"/>
              <a:gd name="connsiteY28" fmla="*/ 262912 h 566217"/>
              <a:gd name="connsiteX29" fmla="*/ 121492 w 607639"/>
              <a:gd name="connsiteY29" fmla="*/ 262912 h 566217"/>
              <a:gd name="connsiteX30" fmla="*/ 131639 w 607639"/>
              <a:gd name="connsiteY30" fmla="*/ 252780 h 566217"/>
              <a:gd name="connsiteX31" fmla="*/ 121492 w 607639"/>
              <a:gd name="connsiteY31" fmla="*/ 242647 h 566217"/>
              <a:gd name="connsiteX32" fmla="*/ 101288 w 607639"/>
              <a:gd name="connsiteY32" fmla="*/ 202206 h 566217"/>
              <a:gd name="connsiteX33" fmla="*/ 91141 w 607639"/>
              <a:gd name="connsiteY33" fmla="*/ 212339 h 566217"/>
              <a:gd name="connsiteX34" fmla="*/ 101288 w 607639"/>
              <a:gd name="connsiteY34" fmla="*/ 222471 h 566217"/>
              <a:gd name="connsiteX35" fmla="*/ 141785 w 607639"/>
              <a:gd name="connsiteY35" fmla="*/ 222471 h 566217"/>
              <a:gd name="connsiteX36" fmla="*/ 151932 w 607639"/>
              <a:gd name="connsiteY36" fmla="*/ 212339 h 566217"/>
              <a:gd name="connsiteX37" fmla="*/ 141785 w 607639"/>
              <a:gd name="connsiteY37" fmla="*/ 202206 h 566217"/>
              <a:gd name="connsiteX38" fmla="*/ 101288 w 607639"/>
              <a:gd name="connsiteY38" fmla="*/ 161765 h 566217"/>
              <a:gd name="connsiteX39" fmla="*/ 91141 w 607639"/>
              <a:gd name="connsiteY39" fmla="*/ 171897 h 566217"/>
              <a:gd name="connsiteX40" fmla="*/ 101288 w 607639"/>
              <a:gd name="connsiteY40" fmla="*/ 182030 h 566217"/>
              <a:gd name="connsiteX41" fmla="*/ 121492 w 607639"/>
              <a:gd name="connsiteY41" fmla="*/ 182030 h 566217"/>
              <a:gd name="connsiteX42" fmla="*/ 131639 w 607639"/>
              <a:gd name="connsiteY42" fmla="*/ 171897 h 566217"/>
              <a:gd name="connsiteX43" fmla="*/ 121492 w 607639"/>
              <a:gd name="connsiteY43" fmla="*/ 161765 h 566217"/>
              <a:gd name="connsiteX44" fmla="*/ 101288 w 607639"/>
              <a:gd name="connsiteY44" fmla="*/ 121324 h 566217"/>
              <a:gd name="connsiteX45" fmla="*/ 91141 w 607639"/>
              <a:gd name="connsiteY45" fmla="*/ 131456 h 566217"/>
              <a:gd name="connsiteX46" fmla="*/ 101288 w 607639"/>
              <a:gd name="connsiteY46" fmla="*/ 141500 h 566217"/>
              <a:gd name="connsiteX47" fmla="*/ 141785 w 607639"/>
              <a:gd name="connsiteY47" fmla="*/ 141500 h 566217"/>
              <a:gd name="connsiteX48" fmla="*/ 151932 w 607639"/>
              <a:gd name="connsiteY48" fmla="*/ 131456 h 566217"/>
              <a:gd name="connsiteX49" fmla="*/ 141785 w 607639"/>
              <a:gd name="connsiteY49" fmla="*/ 121324 h 566217"/>
              <a:gd name="connsiteX50" fmla="*/ 476000 w 607639"/>
              <a:gd name="connsiteY50" fmla="*/ 101059 h 566217"/>
              <a:gd name="connsiteX51" fmla="*/ 465854 w 607639"/>
              <a:gd name="connsiteY51" fmla="*/ 111191 h 566217"/>
              <a:gd name="connsiteX52" fmla="*/ 476000 w 607639"/>
              <a:gd name="connsiteY52" fmla="*/ 121324 h 566217"/>
              <a:gd name="connsiteX53" fmla="*/ 522372 w 607639"/>
              <a:gd name="connsiteY53" fmla="*/ 121324 h 566217"/>
              <a:gd name="connsiteX54" fmla="*/ 401058 w 607639"/>
              <a:gd name="connsiteY54" fmla="*/ 242559 h 566217"/>
              <a:gd name="connsiteX55" fmla="*/ 317037 w 607639"/>
              <a:gd name="connsiteY55" fmla="*/ 158654 h 566217"/>
              <a:gd name="connsiteX56" fmla="*/ 316859 w 607639"/>
              <a:gd name="connsiteY56" fmla="*/ 158565 h 566217"/>
              <a:gd name="connsiteX57" fmla="*/ 316770 w 607639"/>
              <a:gd name="connsiteY57" fmla="*/ 158387 h 566217"/>
              <a:gd name="connsiteX58" fmla="*/ 315168 w 607639"/>
              <a:gd name="connsiteY58" fmla="*/ 157410 h 566217"/>
              <a:gd name="connsiteX59" fmla="*/ 313477 w 607639"/>
              <a:gd name="connsiteY59" fmla="*/ 156432 h 566217"/>
              <a:gd name="connsiteX60" fmla="*/ 311607 w 607639"/>
              <a:gd name="connsiteY60" fmla="*/ 155988 h 566217"/>
              <a:gd name="connsiteX61" fmla="*/ 309649 w 607639"/>
              <a:gd name="connsiteY61" fmla="*/ 155721 h 566217"/>
              <a:gd name="connsiteX62" fmla="*/ 307869 w 607639"/>
              <a:gd name="connsiteY62" fmla="*/ 156076 h 566217"/>
              <a:gd name="connsiteX63" fmla="*/ 305911 w 607639"/>
              <a:gd name="connsiteY63" fmla="*/ 156521 h 566217"/>
              <a:gd name="connsiteX64" fmla="*/ 304220 w 607639"/>
              <a:gd name="connsiteY64" fmla="*/ 157676 h 566217"/>
              <a:gd name="connsiteX65" fmla="*/ 302707 w 607639"/>
              <a:gd name="connsiteY65" fmla="*/ 158654 h 566217"/>
              <a:gd name="connsiteX66" fmla="*/ 302618 w 607639"/>
              <a:gd name="connsiteY66" fmla="*/ 158832 h 566217"/>
              <a:gd name="connsiteX67" fmla="*/ 302440 w 607639"/>
              <a:gd name="connsiteY67" fmla="*/ 158921 h 566217"/>
              <a:gd name="connsiteX68" fmla="*/ 184953 w 607639"/>
              <a:gd name="connsiteY68" fmla="*/ 286377 h 566217"/>
              <a:gd name="connsiteX69" fmla="*/ 185576 w 607639"/>
              <a:gd name="connsiteY69" fmla="*/ 300687 h 566217"/>
              <a:gd name="connsiteX70" fmla="*/ 192429 w 607639"/>
              <a:gd name="connsiteY70" fmla="*/ 303354 h 566217"/>
              <a:gd name="connsiteX71" fmla="*/ 199906 w 607639"/>
              <a:gd name="connsiteY71" fmla="*/ 300065 h 566217"/>
              <a:gd name="connsiteX72" fmla="*/ 310183 w 607639"/>
              <a:gd name="connsiteY72" fmla="*/ 180430 h 566217"/>
              <a:gd name="connsiteX73" fmla="*/ 393848 w 607639"/>
              <a:gd name="connsiteY73" fmla="*/ 263979 h 566217"/>
              <a:gd name="connsiteX74" fmla="*/ 401058 w 607639"/>
              <a:gd name="connsiteY74" fmla="*/ 266912 h 566217"/>
              <a:gd name="connsiteX75" fmla="*/ 408178 w 607639"/>
              <a:gd name="connsiteY75" fmla="*/ 263979 h 566217"/>
              <a:gd name="connsiteX76" fmla="*/ 536702 w 607639"/>
              <a:gd name="connsiteY76" fmla="*/ 135634 h 566217"/>
              <a:gd name="connsiteX77" fmla="*/ 536702 w 607639"/>
              <a:gd name="connsiteY77" fmla="*/ 182030 h 566217"/>
              <a:gd name="connsiteX78" fmla="*/ 546848 w 607639"/>
              <a:gd name="connsiteY78" fmla="*/ 192074 h 566217"/>
              <a:gd name="connsiteX79" fmla="*/ 556995 w 607639"/>
              <a:gd name="connsiteY79" fmla="*/ 182030 h 566217"/>
              <a:gd name="connsiteX80" fmla="*/ 556995 w 607639"/>
              <a:gd name="connsiteY80" fmla="*/ 111191 h 566217"/>
              <a:gd name="connsiteX81" fmla="*/ 556194 w 607639"/>
              <a:gd name="connsiteY81" fmla="*/ 107369 h 566217"/>
              <a:gd name="connsiteX82" fmla="*/ 550676 w 607639"/>
              <a:gd name="connsiteY82" fmla="*/ 101859 h 566217"/>
              <a:gd name="connsiteX83" fmla="*/ 546848 w 607639"/>
              <a:gd name="connsiteY83" fmla="*/ 101059 h 566217"/>
              <a:gd name="connsiteX84" fmla="*/ 101288 w 607639"/>
              <a:gd name="connsiteY84" fmla="*/ 80882 h 566217"/>
              <a:gd name="connsiteX85" fmla="*/ 91141 w 607639"/>
              <a:gd name="connsiteY85" fmla="*/ 91015 h 566217"/>
              <a:gd name="connsiteX86" fmla="*/ 101288 w 607639"/>
              <a:gd name="connsiteY86" fmla="*/ 101059 h 566217"/>
              <a:gd name="connsiteX87" fmla="*/ 121492 w 607639"/>
              <a:gd name="connsiteY87" fmla="*/ 101059 h 566217"/>
              <a:gd name="connsiteX88" fmla="*/ 131639 w 607639"/>
              <a:gd name="connsiteY88" fmla="*/ 91015 h 566217"/>
              <a:gd name="connsiteX89" fmla="*/ 121492 w 607639"/>
              <a:gd name="connsiteY89" fmla="*/ 80882 h 566217"/>
              <a:gd name="connsiteX90" fmla="*/ 60791 w 607639"/>
              <a:gd name="connsiteY90" fmla="*/ 70750 h 566217"/>
              <a:gd name="connsiteX91" fmla="*/ 50644 w 607639"/>
              <a:gd name="connsiteY91" fmla="*/ 80882 h 566217"/>
              <a:gd name="connsiteX92" fmla="*/ 50644 w 607639"/>
              <a:gd name="connsiteY92" fmla="*/ 303354 h 566217"/>
              <a:gd name="connsiteX93" fmla="*/ 60791 w 607639"/>
              <a:gd name="connsiteY93" fmla="*/ 313486 h 566217"/>
              <a:gd name="connsiteX94" fmla="*/ 70848 w 607639"/>
              <a:gd name="connsiteY94" fmla="*/ 303354 h 566217"/>
              <a:gd name="connsiteX95" fmla="*/ 70848 w 607639"/>
              <a:gd name="connsiteY95" fmla="*/ 80882 h 566217"/>
              <a:gd name="connsiteX96" fmla="*/ 60791 w 607639"/>
              <a:gd name="connsiteY96" fmla="*/ 70750 h 566217"/>
              <a:gd name="connsiteX97" fmla="*/ 45571 w 607639"/>
              <a:gd name="connsiteY97" fmla="*/ 0 h 566217"/>
              <a:gd name="connsiteX98" fmla="*/ 562068 w 607639"/>
              <a:gd name="connsiteY98" fmla="*/ 0 h 566217"/>
              <a:gd name="connsiteX99" fmla="*/ 607639 w 607639"/>
              <a:gd name="connsiteY99" fmla="*/ 45507 h 566217"/>
              <a:gd name="connsiteX100" fmla="*/ 607639 w 607639"/>
              <a:gd name="connsiteY100" fmla="*/ 343795 h 566217"/>
              <a:gd name="connsiteX101" fmla="*/ 0 w 607639"/>
              <a:gd name="connsiteY101" fmla="*/ 343795 h 566217"/>
              <a:gd name="connsiteX102" fmla="*/ 0 w 607639"/>
              <a:gd name="connsiteY102" fmla="*/ 45507 h 566217"/>
              <a:gd name="connsiteX103" fmla="*/ 45571 w 607639"/>
              <a:gd name="connsiteY103" fmla="*/ 0 h 5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566217">
                <a:moveTo>
                  <a:pt x="261052" y="444915"/>
                </a:moveTo>
                <a:lnTo>
                  <a:pt x="245922" y="505522"/>
                </a:lnTo>
                <a:lnTo>
                  <a:pt x="361717" y="505522"/>
                </a:lnTo>
                <a:lnTo>
                  <a:pt x="346498" y="444915"/>
                </a:lnTo>
                <a:close/>
                <a:moveTo>
                  <a:pt x="0" y="364047"/>
                </a:moveTo>
                <a:lnTo>
                  <a:pt x="607639" y="364047"/>
                </a:lnTo>
                <a:lnTo>
                  <a:pt x="607639" y="399416"/>
                </a:lnTo>
                <a:cubicBezTo>
                  <a:pt x="607639" y="424476"/>
                  <a:pt x="587168" y="444915"/>
                  <a:pt x="562068" y="444915"/>
                </a:cubicBezTo>
                <a:lnTo>
                  <a:pt x="367414" y="444915"/>
                </a:lnTo>
                <a:lnTo>
                  <a:pt x="382634" y="505522"/>
                </a:lnTo>
                <a:lnTo>
                  <a:pt x="384859" y="505522"/>
                </a:lnTo>
                <a:cubicBezTo>
                  <a:pt x="412717" y="505522"/>
                  <a:pt x="435414" y="528271"/>
                  <a:pt x="435414" y="556086"/>
                </a:cubicBezTo>
                <a:cubicBezTo>
                  <a:pt x="435414" y="561685"/>
                  <a:pt x="430875" y="566217"/>
                  <a:pt x="425356" y="566217"/>
                </a:cubicBezTo>
                <a:lnTo>
                  <a:pt x="182283" y="566217"/>
                </a:lnTo>
                <a:cubicBezTo>
                  <a:pt x="176675" y="566217"/>
                  <a:pt x="172136" y="561685"/>
                  <a:pt x="172136" y="556086"/>
                </a:cubicBezTo>
                <a:cubicBezTo>
                  <a:pt x="172136" y="528271"/>
                  <a:pt x="194833" y="505522"/>
                  <a:pt x="222780" y="505522"/>
                </a:cubicBezTo>
                <a:lnTo>
                  <a:pt x="225005" y="505522"/>
                </a:lnTo>
                <a:lnTo>
                  <a:pt x="240225" y="444915"/>
                </a:lnTo>
                <a:lnTo>
                  <a:pt x="45571" y="444915"/>
                </a:lnTo>
                <a:cubicBezTo>
                  <a:pt x="20471" y="444915"/>
                  <a:pt x="0" y="424476"/>
                  <a:pt x="0" y="399416"/>
                </a:cubicBezTo>
                <a:close/>
                <a:moveTo>
                  <a:pt x="101288" y="283089"/>
                </a:moveTo>
                <a:cubicBezTo>
                  <a:pt x="95681" y="283089"/>
                  <a:pt x="91141" y="287622"/>
                  <a:pt x="91141" y="293221"/>
                </a:cubicBezTo>
                <a:cubicBezTo>
                  <a:pt x="91141" y="298821"/>
                  <a:pt x="95681" y="303354"/>
                  <a:pt x="101288" y="303354"/>
                </a:cubicBezTo>
                <a:lnTo>
                  <a:pt x="141785" y="303354"/>
                </a:lnTo>
                <a:cubicBezTo>
                  <a:pt x="147393" y="303354"/>
                  <a:pt x="151932" y="298821"/>
                  <a:pt x="151932" y="293221"/>
                </a:cubicBezTo>
                <a:cubicBezTo>
                  <a:pt x="151932" y="287622"/>
                  <a:pt x="147393" y="283089"/>
                  <a:pt x="141785" y="283089"/>
                </a:cubicBezTo>
                <a:close/>
                <a:moveTo>
                  <a:pt x="101288" y="242647"/>
                </a:moveTo>
                <a:cubicBezTo>
                  <a:pt x="95681" y="242647"/>
                  <a:pt x="91141" y="247180"/>
                  <a:pt x="91141" y="252780"/>
                </a:cubicBezTo>
                <a:cubicBezTo>
                  <a:pt x="91141" y="258379"/>
                  <a:pt x="95681" y="262912"/>
                  <a:pt x="101288" y="262912"/>
                </a:cubicBezTo>
                <a:lnTo>
                  <a:pt x="121492" y="262912"/>
                </a:lnTo>
                <a:cubicBezTo>
                  <a:pt x="127100" y="262912"/>
                  <a:pt x="131639" y="258379"/>
                  <a:pt x="131639" y="252780"/>
                </a:cubicBezTo>
                <a:cubicBezTo>
                  <a:pt x="131639" y="247180"/>
                  <a:pt x="127100" y="242647"/>
                  <a:pt x="121492" y="242647"/>
                </a:cubicBezTo>
                <a:close/>
                <a:moveTo>
                  <a:pt x="101288" y="202206"/>
                </a:moveTo>
                <a:cubicBezTo>
                  <a:pt x="95681" y="202206"/>
                  <a:pt x="91141" y="206739"/>
                  <a:pt x="91141" y="212339"/>
                </a:cubicBezTo>
                <a:cubicBezTo>
                  <a:pt x="91141" y="217938"/>
                  <a:pt x="95681" y="222471"/>
                  <a:pt x="101288" y="222471"/>
                </a:cubicBezTo>
                <a:lnTo>
                  <a:pt x="141785" y="222471"/>
                </a:lnTo>
                <a:cubicBezTo>
                  <a:pt x="147393" y="222471"/>
                  <a:pt x="151932" y="217938"/>
                  <a:pt x="151932" y="212339"/>
                </a:cubicBezTo>
                <a:cubicBezTo>
                  <a:pt x="151932" y="206739"/>
                  <a:pt x="147393" y="202206"/>
                  <a:pt x="141785" y="202206"/>
                </a:cubicBezTo>
                <a:close/>
                <a:moveTo>
                  <a:pt x="101288" y="161765"/>
                </a:moveTo>
                <a:cubicBezTo>
                  <a:pt x="95681" y="161765"/>
                  <a:pt x="91141" y="166298"/>
                  <a:pt x="91141" y="171897"/>
                </a:cubicBezTo>
                <a:cubicBezTo>
                  <a:pt x="91141" y="177497"/>
                  <a:pt x="95681" y="182030"/>
                  <a:pt x="101288" y="182030"/>
                </a:cubicBezTo>
                <a:lnTo>
                  <a:pt x="121492" y="182030"/>
                </a:lnTo>
                <a:cubicBezTo>
                  <a:pt x="127100" y="182030"/>
                  <a:pt x="131639" y="177497"/>
                  <a:pt x="131639" y="171897"/>
                </a:cubicBezTo>
                <a:cubicBezTo>
                  <a:pt x="131639" y="166298"/>
                  <a:pt x="127100" y="161765"/>
                  <a:pt x="121492" y="161765"/>
                </a:cubicBezTo>
                <a:close/>
                <a:moveTo>
                  <a:pt x="101288" y="121324"/>
                </a:moveTo>
                <a:cubicBezTo>
                  <a:pt x="95681" y="121324"/>
                  <a:pt x="91141" y="125857"/>
                  <a:pt x="91141" y="131456"/>
                </a:cubicBezTo>
                <a:cubicBezTo>
                  <a:pt x="91141" y="136967"/>
                  <a:pt x="95681" y="141500"/>
                  <a:pt x="101288" y="141500"/>
                </a:cubicBezTo>
                <a:lnTo>
                  <a:pt x="141785" y="141500"/>
                </a:lnTo>
                <a:cubicBezTo>
                  <a:pt x="147393" y="141500"/>
                  <a:pt x="151932" y="136967"/>
                  <a:pt x="151932" y="131456"/>
                </a:cubicBezTo>
                <a:cubicBezTo>
                  <a:pt x="151932" y="125857"/>
                  <a:pt x="147393" y="121324"/>
                  <a:pt x="141785" y="121324"/>
                </a:cubicBezTo>
                <a:close/>
                <a:moveTo>
                  <a:pt x="476000" y="101059"/>
                </a:moveTo>
                <a:cubicBezTo>
                  <a:pt x="470393" y="101059"/>
                  <a:pt x="465854" y="105592"/>
                  <a:pt x="465854" y="111191"/>
                </a:cubicBezTo>
                <a:cubicBezTo>
                  <a:pt x="465854" y="116791"/>
                  <a:pt x="470393" y="121324"/>
                  <a:pt x="476000" y="121324"/>
                </a:cubicBezTo>
                <a:lnTo>
                  <a:pt x="522372" y="121324"/>
                </a:lnTo>
                <a:lnTo>
                  <a:pt x="401058" y="242559"/>
                </a:lnTo>
                <a:lnTo>
                  <a:pt x="317037" y="158654"/>
                </a:lnTo>
                <a:cubicBezTo>
                  <a:pt x="316948" y="158565"/>
                  <a:pt x="316948" y="158565"/>
                  <a:pt x="316859" y="158565"/>
                </a:cubicBezTo>
                <a:cubicBezTo>
                  <a:pt x="316859" y="158476"/>
                  <a:pt x="316770" y="158387"/>
                  <a:pt x="316770" y="158387"/>
                </a:cubicBezTo>
                <a:cubicBezTo>
                  <a:pt x="316236" y="157943"/>
                  <a:pt x="315702" y="157765"/>
                  <a:pt x="315168" y="157410"/>
                </a:cubicBezTo>
                <a:cubicBezTo>
                  <a:pt x="314634" y="157054"/>
                  <a:pt x="314100" y="156610"/>
                  <a:pt x="313477" y="156432"/>
                </a:cubicBezTo>
                <a:cubicBezTo>
                  <a:pt x="312854" y="156165"/>
                  <a:pt x="312231" y="156165"/>
                  <a:pt x="311607" y="155988"/>
                </a:cubicBezTo>
                <a:cubicBezTo>
                  <a:pt x="310984" y="155899"/>
                  <a:pt x="310361" y="155721"/>
                  <a:pt x="309649" y="155721"/>
                </a:cubicBezTo>
                <a:cubicBezTo>
                  <a:pt x="309026" y="155721"/>
                  <a:pt x="308403" y="155988"/>
                  <a:pt x="307869" y="156076"/>
                </a:cubicBezTo>
                <a:cubicBezTo>
                  <a:pt x="307157" y="156254"/>
                  <a:pt x="306534" y="156254"/>
                  <a:pt x="305911" y="156521"/>
                </a:cubicBezTo>
                <a:cubicBezTo>
                  <a:pt x="305288" y="156788"/>
                  <a:pt x="304754" y="157321"/>
                  <a:pt x="304220" y="157676"/>
                </a:cubicBezTo>
                <a:cubicBezTo>
                  <a:pt x="303686" y="158032"/>
                  <a:pt x="303152" y="158210"/>
                  <a:pt x="302707" y="158654"/>
                </a:cubicBezTo>
                <a:cubicBezTo>
                  <a:pt x="302707" y="158743"/>
                  <a:pt x="302618" y="158743"/>
                  <a:pt x="302618" y="158832"/>
                </a:cubicBezTo>
                <a:cubicBezTo>
                  <a:pt x="302529" y="158921"/>
                  <a:pt x="302440" y="158921"/>
                  <a:pt x="302440" y="158921"/>
                </a:cubicBezTo>
                <a:lnTo>
                  <a:pt x="184953" y="286377"/>
                </a:lnTo>
                <a:cubicBezTo>
                  <a:pt x="181126" y="290466"/>
                  <a:pt x="181482" y="296865"/>
                  <a:pt x="185576" y="300687"/>
                </a:cubicBezTo>
                <a:cubicBezTo>
                  <a:pt x="187534" y="302465"/>
                  <a:pt x="189937" y="303354"/>
                  <a:pt x="192429" y="303354"/>
                </a:cubicBezTo>
                <a:cubicBezTo>
                  <a:pt x="195100" y="303354"/>
                  <a:pt x="197859" y="302287"/>
                  <a:pt x="199906" y="300065"/>
                </a:cubicBezTo>
                <a:lnTo>
                  <a:pt x="310183" y="180430"/>
                </a:lnTo>
                <a:lnTo>
                  <a:pt x="393848" y="263979"/>
                </a:lnTo>
                <a:cubicBezTo>
                  <a:pt x="395806" y="265934"/>
                  <a:pt x="398388" y="266912"/>
                  <a:pt x="401058" y="266912"/>
                </a:cubicBezTo>
                <a:cubicBezTo>
                  <a:pt x="403639" y="266912"/>
                  <a:pt x="406220" y="265934"/>
                  <a:pt x="408178" y="263979"/>
                </a:cubicBezTo>
                <a:lnTo>
                  <a:pt x="536702" y="135634"/>
                </a:lnTo>
                <a:lnTo>
                  <a:pt x="536702" y="182030"/>
                </a:lnTo>
                <a:cubicBezTo>
                  <a:pt x="536702" y="187541"/>
                  <a:pt x="541241" y="192074"/>
                  <a:pt x="546848" y="192074"/>
                </a:cubicBezTo>
                <a:cubicBezTo>
                  <a:pt x="552456" y="192074"/>
                  <a:pt x="556995" y="187541"/>
                  <a:pt x="556995" y="182030"/>
                </a:cubicBezTo>
                <a:lnTo>
                  <a:pt x="556995" y="111191"/>
                </a:lnTo>
                <a:cubicBezTo>
                  <a:pt x="556995" y="109858"/>
                  <a:pt x="556728" y="108614"/>
                  <a:pt x="556194" y="107369"/>
                </a:cubicBezTo>
                <a:cubicBezTo>
                  <a:pt x="555126" y="104881"/>
                  <a:pt x="553168" y="102925"/>
                  <a:pt x="550676" y="101859"/>
                </a:cubicBezTo>
                <a:cubicBezTo>
                  <a:pt x="549519" y="101325"/>
                  <a:pt x="548184" y="101059"/>
                  <a:pt x="546848" y="101059"/>
                </a:cubicBezTo>
                <a:close/>
                <a:moveTo>
                  <a:pt x="101288" y="80882"/>
                </a:moveTo>
                <a:cubicBezTo>
                  <a:pt x="95681" y="80882"/>
                  <a:pt x="91141" y="85415"/>
                  <a:pt x="91141" y="91015"/>
                </a:cubicBezTo>
                <a:cubicBezTo>
                  <a:pt x="91141" y="96526"/>
                  <a:pt x="95681" y="101059"/>
                  <a:pt x="101288" y="101059"/>
                </a:cubicBezTo>
                <a:lnTo>
                  <a:pt x="121492" y="101059"/>
                </a:lnTo>
                <a:cubicBezTo>
                  <a:pt x="127100" y="101059"/>
                  <a:pt x="131639" y="96526"/>
                  <a:pt x="131639" y="91015"/>
                </a:cubicBezTo>
                <a:cubicBezTo>
                  <a:pt x="131639" y="85415"/>
                  <a:pt x="127100" y="80882"/>
                  <a:pt x="121492" y="80882"/>
                </a:cubicBezTo>
                <a:close/>
                <a:moveTo>
                  <a:pt x="60791" y="70750"/>
                </a:moveTo>
                <a:cubicBezTo>
                  <a:pt x="55183" y="70750"/>
                  <a:pt x="50644" y="75283"/>
                  <a:pt x="50644" y="80882"/>
                </a:cubicBezTo>
                <a:lnTo>
                  <a:pt x="50644" y="303354"/>
                </a:lnTo>
                <a:cubicBezTo>
                  <a:pt x="50644" y="308953"/>
                  <a:pt x="55183" y="313486"/>
                  <a:pt x="60791" y="313486"/>
                </a:cubicBezTo>
                <a:cubicBezTo>
                  <a:pt x="66309" y="313486"/>
                  <a:pt x="70848" y="308953"/>
                  <a:pt x="70848" y="303354"/>
                </a:cubicBezTo>
                <a:lnTo>
                  <a:pt x="70848" y="80882"/>
                </a:lnTo>
                <a:cubicBezTo>
                  <a:pt x="70848" y="75283"/>
                  <a:pt x="66309" y="70750"/>
                  <a:pt x="60791" y="70750"/>
                </a:cubicBezTo>
                <a:close/>
                <a:moveTo>
                  <a:pt x="45571" y="0"/>
                </a:moveTo>
                <a:lnTo>
                  <a:pt x="562068" y="0"/>
                </a:lnTo>
                <a:cubicBezTo>
                  <a:pt x="587168" y="0"/>
                  <a:pt x="607639" y="20354"/>
                  <a:pt x="607639" y="45507"/>
                </a:cubicBezTo>
                <a:lnTo>
                  <a:pt x="607639" y="343795"/>
                </a:lnTo>
                <a:lnTo>
                  <a:pt x="0" y="343795"/>
                </a:lnTo>
                <a:lnTo>
                  <a:pt x="0" y="45507"/>
                </a:lnTo>
                <a:cubicBezTo>
                  <a:pt x="0" y="20354"/>
                  <a:pt x="20471" y="0"/>
                  <a:pt x="45571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原创设计师QQ598969553          _8"/>
          <p:cNvSpPr txBox="1"/>
          <p:nvPr/>
        </p:nvSpPr>
        <p:spPr>
          <a:xfrm>
            <a:off x="9622393" y="1225745"/>
            <a:ext cx="755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前期调研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原创设计师QQ598969553          _3"/>
          <p:cNvSpPr/>
          <p:nvPr/>
        </p:nvSpPr>
        <p:spPr>
          <a:xfrm rot="18900000" flipH="1">
            <a:off x="932352" y="3554067"/>
            <a:ext cx="317789" cy="317789"/>
          </a:xfrm>
          <a:prstGeom prst="rtTriangl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8"/>
          <p:cNvSpPr txBox="1"/>
          <p:nvPr/>
        </p:nvSpPr>
        <p:spPr>
          <a:xfrm>
            <a:off x="1315958" y="3488250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  ONE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388664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火车票订票流程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38FF7D-074F-41EA-8B29-CE24970742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8" y="977186"/>
            <a:ext cx="2561688" cy="56926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43B655-04BB-40CD-AB76-C100902E0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42" y="963345"/>
            <a:ext cx="2636915" cy="5692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D1B92C-0693-4EB6-9867-C66608104D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90" y="963345"/>
            <a:ext cx="2632532" cy="56926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22753B-6BB4-4F9F-AE98-C39D50A49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298" y="963347"/>
            <a:ext cx="2666197" cy="5692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4A7F4DDA-6A1C-43AA-9963-C27D522C1E47}"/>
              </a:ext>
            </a:extLst>
          </p:cNvPr>
          <p:cNvSpPr txBox="1"/>
          <p:nvPr/>
        </p:nvSpPr>
        <p:spPr>
          <a:xfrm>
            <a:off x="388663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火车票改签流程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F769F3-277C-472A-A547-FAD471D92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7" y="1054970"/>
            <a:ext cx="2822038" cy="56046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4BFEA9-3296-4891-908F-743759253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42" y="1073048"/>
            <a:ext cx="2822038" cy="55944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965D57-9363-4BB3-8A94-ECEB4031E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57" y="1060049"/>
            <a:ext cx="2822038" cy="55944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CF36D4C-06BF-40B0-96FD-9D839EF1E6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72" y="1054969"/>
            <a:ext cx="2822039" cy="55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3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10DFCFE5-1583-4BF6-B3D2-27335E871293}"/>
              </a:ext>
            </a:extLst>
          </p:cNvPr>
          <p:cNvSpPr txBox="1"/>
          <p:nvPr/>
        </p:nvSpPr>
        <p:spPr>
          <a:xfrm>
            <a:off x="388662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火车票退票流程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020B9F-2981-474B-AA4E-1712314FD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27" y="1004689"/>
            <a:ext cx="2877065" cy="5674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2FD2E7-E1AF-40A1-8DF8-7021448BD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9" y="994529"/>
            <a:ext cx="2967811" cy="56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6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tx1">
                <a:lumMod val="85000"/>
                <a:lumOff val="15000"/>
              </a:schemeClr>
            </a:gs>
            <a:gs pos="99000">
              <a:srgbClr val="C9423B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形状 17"/>
          <p:cNvSpPr/>
          <p:nvPr/>
        </p:nvSpPr>
        <p:spPr>
          <a:xfrm>
            <a:off x="0" y="1176268"/>
            <a:ext cx="2841607" cy="5681732"/>
          </a:xfrm>
          <a:custGeom>
            <a:avLst/>
            <a:gdLst>
              <a:gd name="connsiteX0" fmla="*/ 0 w 2841607"/>
              <a:gd name="connsiteY0" fmla="*/ 0 h 5681732"/>
              <a:gd name="connsiteX1" fmla="*/ 2841607 w 2841607"/>
              <a:gd name="connsiteY1" fmla="*/ 5681732 h 5681732"/>
              <a:gd name="connsiteX2" fmla="*/ 0 w 2841607"/>
              <a:gd name="connsiteY2" fmla="*/ 5681732 h 568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607" h="5681732">
                <a:moveTo>
                  <a:pt x="0" y="0"/>
                </a:moveTo>
                <a:lnTo>
                  <a:pt x="2841607" y="5681732"/>
                </a:lnTo>
                <a:lnTo>
                  <a:pt x="0" y="5681732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cs typeface="+mn-ea"/>
              <a:sym typeface="+mn-lt"/>
            </a:endParaRPr>
          </a:p>
        </p:txBody>
      </p:sp>
      <p:sp>
        <p:nvSpPr>
          <p:cNvPr id="32" name="任意形状 19"/>
          <p:cNvSpPr/>
          <p:nvPr/>
        </p:nvSpPr>
        <p:spPr>
          <a:xfrm>
            <a:off x="7059864" y="0"/>
            <a:ext cx="5130548" cy="6856860"/>
          </a:xfrm>
          <a:custGeom>
            <a:avLst/>
            <a:gdLst>
              <a:gd name="connsiteX0" fmla="*/ 191 w 5130548"/>
              <a:gd name="connsiteY0" fmla="*/ 0 h 6856860"/>
              <a:gd name="connsiteX1" fmla="*/ 5130548 w 5130548"/>
              <a:gd name="connsiteY1" fmla="*/ 0 h 6856860"/>
              <a:gd name="connsiteX2" fmla="*/ 5130548 w 5130548"/>
              <a:gd name="connsiteY2" fmla="*/ 6856860 h 6856860"/>
              <a:gd name="connsiteX3" fmla="*/ 3448186 w 5130548"/>
              <a:gd name="connsiteY3" fmla="*/ 6856860 h 6856860"/>
              <a:gd name="connsiteX4" fmla="*/ 0 w 5130548"/>
              <a:gd name="connsiteY4" fmla="*/ 380 h 68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0548" h="6856860">
                <a:moveTo>
                  <a:pt x="191" y="0"/>
                </a:moveTo>
                <a:lnTo>
                  <a:pt x="5130548" y="0"/>
                </a:lnTo>
                <a:lnTo>
                  <a:pt x="5130548" y="6856860"/>
                </a:lnTo>
                <a:lnTo>
                  <a:pt x="3448186" y="6856860"/>
                </a:lnTo>
                <a:lnTo>
                  <a:pt x="0" y="380"/>
                </a:lnTo>
                <a:close/>
              </a:path>
            </a:pathLst>
          </a:custGeom>
          <a:blipFill dpi="0" rotWithShape="1"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180" y="145415"/>
            <a:ext cx="327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  <a:ea typeface="+mj-lt"/>
              </a:rPr>
              <a:t>火车票详细信息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原创设计师QQ598969553          _8"/>
          <p:cNvSpPr txBox="1"/>
          <p:nvPr/>
        </p:nvSpPr>
        <p:spPr>
          <a:xfrm>
            <a:off x="9622393" y="1225745"/>
            <a:ext cx="9512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项目展示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原创设计师QQ598969553          _3"/>
          <p:cNvSpPr/>
          <p:nvPr/>
        </p:nvSpPr>
        <p:spPr>
          <a:xfrm rot="18900000" flipH="1">
            <a:off x="932352" y="3554067"/>
            <a:ext cx="317789" cy="317789"/>
          </a:xfrm>
          <a:prstGeom prst="rtTriangl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8"/>
          <p:cNvSpPr txBox="1"/>
          <p:nvPr/>
        </p:nvSpPr>
        <p:spPr>
          <a:xfrm>
            <a:off x="1315958" y="3488250"/>
            <a:ext cx="1873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  TWO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3596005" cy="583565"/>
            <a:chOff x="543" y="445"/>
            <a:chExt cx="5663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462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功能需求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93725" y="3554015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îSlïḑé"/>
          <p:cNvSpPr/>
          <p:nvPr/>
        </p:nvSpPr>
        <p:spPr>
          <a:xfrm>
            <a:off x="5551939" y="3159394"/>
            <a:ext cx="779512" cy="779512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defTabSz="914400"/>
            <a:endParaRPr lang="en-US" sz="1400" b="1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4" name="iśľïḑe"/>
          <p:cNvSpPr/>
          <p:nvPr/>
        </p:nvSpPr>
        <p:spPr>
          <a:xfrm>
            <a:off x="7830396" y="2375893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7" name="îşḻiḓè"/>
          <p:cNvSpPr/>
          <p:nvPr/>
        </p:nvSpPr>
        <p:spPr>
          <a:xfrm>
            <a:off x="2056453" y="3283734"/>
            <a:ext cx="559293" cy="559293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58" name="ïṩḷîḑe"/>
          <p:cNvSpPr/>
          <p:nvPr/>
        </p:nvSpPr>
        <p:spPr>
          <a:xfrm>
            <a:off x="4393327" y="3418559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iśľîdè"/>
          <p:cNvSpPr txBox="1"/>
          <p:nvPr/>
        </p:nvSpPr>
        <p:spPr>
          <a:xfrm>
            <a:off x="-390332" y="1702594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r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订票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60" name="iŝḷiḍé"/>
          <p:cNvSpPr/>
          <p:nvPr/>
        </p:nvSpPr>
        <p:spPr bwMode="auto">
          <a:xfrm>
            <a:off x="934732" y="2202624"/>
            <a:ext cx="3006078" cy="84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b="0" u="none" dirty="0">
                <a:latin typeface="等线" charset="0"/>
                <a:ea typeface="等线" charset="0"/>
              </a:rPr>
              <a:t>力求设计乘客能看懂并理解的订票功能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1" name="íş1îḋe"/>
          <p:cNvSpPr/>
          <p:nvPr/>
        </p:nvSpPr>
        <p:spPr>
          <a:xfrm>
            <a:off x="9430204" y="3271827"/>
            <a:ext cx="559293" cy="559293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2" name="ïs1ïḓe"/>
          <p:cNvSpPr/>
          <p:nvPr/>
        </p:nvSpPr>
        <p:spPr>
          <a:xfrm>
            <a:off x="9572518" y="3406652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3" name="ïSļiďe"/>
          <p:cNvSpPr txBox="1"/>
          <p:nvPr/>
        </p:nvSpPr>
        <p:spPr>
          <a:xfrm>
            <a:off x="9142318" y="1704370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退票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7" name="íŝḻîdê"/>
          <p:cNvSpPr/>
          <p:nvPr/>
        </p:nvSpPr>
        <p:spPr bwMode="auto">
          <a:xfrm>
            <a:off x="7830396" y="2190751"/>
            <a:ext cx="3524250" cy="85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力求操作简洁方便，页面清晰易懂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ïSļiďe">
            <a:extLst>
              <a:ext uri="{FF2B5EF4-FFF2-40B4-BE49-F238E27FC236}">
                <a16:creationId xmlns:a16="http://schemas.microsoft.com/office/drawing/2014/main" id="{0E0AFEAD-D78D-4CAE-B59C-7575EDA0FA5A}"/>
              </a:ext>
            </a:extLst>
          </p:cNvPr>
          <p:cNvSpPr txBox="1"/>
          <p:nvPr/>
        </p:nvSpPr>
        <p:spPr>
          <a:xfrm>
            <a:off x="5551939" y="1702594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改签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19" name="íŝḻîdê">
            <a:extLst>
              <a:ext uri="{FF2B5EF4-FFF2-40B4-BE49-F238E27FC236}">
                <a16:creationId xmlns:a16="http://schemas.microsoft.com/office/drawing/2014/main" id="{221CA96C-C6F4-40D7-BE3A-56EA74F96FD6}"/>
              </a:ext>
            </a:extLst>
          </p:cNvPr>
          <p:cNvSpPr/>
          <p:nvPr/>
        </p:nvSpPr>
        <p:spPr bwMode="auto">
          <a:xfrm>
            <a:off x="4834466" y="2210016"/>
            <a:ext cx="3524250" cy="85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努力做到功能方便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54" grpId="0" bldLvl="0" animBg="1"/>
      <p:bldP spid="57" grpId="0" bldLvl="0" animBg="1"/>
      <p:bldP spid="58" grpId="0" bldLvl="0" animBg="1"/>
      <p:bldP spid="59" grpId="0"/>
      <p:bldP spid="60" grpId="0"/>
      <p:bldP spid="61" grpId="0" bldLvl="0" animBg="1"/>
      <p:bldP spid="62" grpId="0" bldLvl="0" animBg="1"/>
      <p:bldP spid="63" grpId="0"/>
      <p:bldP spid="7" grpId="0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56,&quot;width&quot;:9036}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D7D31"/>
      </a:accent1>
      <a:accent2>
        <a:srgbClr val="CE554D"/>
      </a:accent2>
      <a:accent3>
        <a:srgbClr val="CF564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oe5ukkm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431</Words>
  <Application>Microsoft Office PowerPoint</Application>
  <PresentationFormat>宽屏</PresentationFormat>
  <Paragraphs>94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字魂105号-简雅黑</vt:lpstr>
      <vt:lpstr>Arial</vt:lpstr>
      <vt:lpstr>Office 主题​​</vt:lpstr>
      <vt:lpstr>火车票系统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非常感谢观看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火车票系统</dc:title>
  <dc:creator>Administrater</dc:creator>
  <cp:lastModifiedBy>绒绒 绒</cp:lastModifiedBy>
  <cp:revision>51</cp:revision>
  <dcterms:created xsi:type="dcterms:W3CDTF">2021-10-25T16:11:45Z</dcterms:created>
  <dcterms:modified xsi:type="dcterms:W3CDTF">2021-11-01T12:14:39Z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8B1648FE4ADF4431843BA2B1F00352BE</vt:lpwstr>
  </property>
</Properties>
</file>