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2F5597"/>
    <a:srgbClr val="2E75B6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9" d="100"/>
          <a:sy n="79" d="100"/>
        </p:scale>
        <p:origin x="6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09:39.815"/>
    </inkml:context>
    <inkml:brush xml:id="br0">
      <inkml:brushProperty name="width" value="0.025" units="cm"/>
      <inkml:brushProperty name="height" value="0.025" units="cm"/>
      <inkml:brushProperty name="color" value="#90C4FE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09:39.815"/>
    </inkml:context>
    <inkml:brush xml:id="br0">
      <inkml:brushProperty name="width" value="0.025" units="cm"/>
      <inkml:brushProperty name="height" value="0.025" units="cm"/>
      <inkml:brushProperty name="color" value="#90C4FE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133CD-6C91-4F26-8000-E151D93F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4E0E5-64F1-4B6A-9108-D3BE65E5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E1C68-019E-426F-ACE8-0CDC7595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A8589-F0D0-41FB-828B-CA30C3B4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011AF-0228-41E6-A9CD-AA3CFE0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0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07619-948F-4129-9B1B-508FE89D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6CB63-1782-43AD-92F8-3527057D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CACFE-1C00-430D-A274-4BCF9F0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85D39-5ED3-4C91-85DD-0147F534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E7C3A-DF15-4185-9D58-8E729350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CFDB33-FCD3-407D-BA85-DA73FE06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311D8-85B9-49FE-BA69-791F5DDD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25EAE-BF8A-4D4E-8B4B-3B82A25B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FD228-01B4-4C80-ADDA-1F98B7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87407-3095-4044-A400-76E2B782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951B-E3BC-49DA-AE43-48BBF3F9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60928-28AB-4372-9C24-D3EBAB42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B946B-39D8-46DA-9EFF-FE633DE2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F0F0-849A-4F33-BEC5-C0E41B3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85570-51A4-486E-85E2-AE883E1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130B2-F1B4-4A71-8F67-E045D9FB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EA3D7-0D58-46BB-94E1-01FCEFAC7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AD81-A30C-477E-BC1D-C7A009A8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12222-5302-4C49-98B8-E4C3ABD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4F226-4B00-4BA8-BE9E-BA88FA6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D25AE-994B-47A8-934C-255526E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DE09F-3776-463C-B2AD-3CBEC13D1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086AF-80AB-4D16-909D-AE5B600E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F7040-33CE-4135-AA93-3C545698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4899A-698C-48BB-A182-769574F1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5B3A1-DDC9-4CC9-8C8B-BDF3C0E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6920-944D-420F-99E3-C298896D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49CD6-E92C-4835-84ED-4090F4FE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77A93-517C-4051-821F-D1B0F00D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42BA51-5630-4E50-A042-058BFA26F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5235C-A9E5-44F3-8CB8-F74710E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D3A572-87C6-4256-B812-44519375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8AE91-56AC-4008-A7D5-40BAD299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11D6E-4A9E-4C79-96A9-7412B3E5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6B43-BEE2-4D36-8CD0-5B459C79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75FA2-6020-44C5-AB3C-ECCE98C7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58805-A8F3-4C2F-A18C-EAD7AB3D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019EA-89A5-4D13-9866-0B9A289F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1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C4FC8-BD75-458F-B6FA-4BA3C0EF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065B0D-FEA4-4F72-BF41-53E57A8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2F1A5-7413-41A0-B92D-E82C4A7E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F357-D505-4208-B4F5-B8E14285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FCBCB-919D-4B74-BC0D-593BBF7F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01154-7691-40BF-A5A7-048C57E1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FE633-37FE-481F-B2DF-BA34D62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5F2B7-34C2-4398-8740-AA7971F5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1DDF0-D679-4A92-9F62-52FF3AD8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8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8811-B682-4958-BA0D-E158B316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3E461-608E-4A9D-9026-D83457A78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61A0B-EBF6-4CFC-A938-8DE7EFC8E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DDE86-3733-4A5E-9B6C-0ADE68D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DB180-896B-4114-A2B5-A532F57F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BCC2C-2EE4-4D0D-AC0F-B4E70AF0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445668-223E-4E85-98B2-D5C89DEB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7EA9F-466A-4393-A1B0-EA2B792A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8037E-47DF-464B-8422-76CE9DD3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A0FE-3C6D-4E26-9E79-B9C65F9E147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BD135-4B54-4579-B267-2BD2B5DC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0BD30-353F-4351-9B4D-DC86170B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9D7A-C81C-4214-B302-2B972E68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B64632FB-CFC4-4C8A-B28D-FE27994D7EB6}"/>
              </a:ext>
            </a:extLst>
          </p:cNvPr>
          <p:cNvCxnSpPr>
            <a:cxnSpLocks/>
          </p:cNvCxnSpPr>
          <p:nvPr/>
        </p:nvCxnSpPr>
        <p:spPr>
          <a:xfrm>
            <a:off x="4303160" y="1236662"/>
            <a:ext cx="0" cy="2568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6F841DB8-04C8-43AC-B6A8-1CEB2E3E7E70}"/>
              </a:ext>
            </a:extLst>
          </p:cNvPr>
          <p:cNvCxnSpPr>
            <a:cxnSpLocks/>
          </p:cNvCxnSpPr>
          <p:nvPr/>
        </p:nvCxnSpPr>
        <p:spPr>
          <a:xfrm flipH="1">
            <a:off x="3974869" y="2705668"/>
            <a:ext cx="359262" cy="408614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>
            <a:extLst>
              <a:ext uri="{FF2B5EF4-FFF2-40B4-BE49-F238E27FC236}">
                <a16:creationId xmlns:a16="http://schemas.microsoft.com/office/drawing/2014/main" id="{BA65AB02-7582-4F7D-9225-803886F862B4}"/>
              </a:ext>
            </a:extLst>
          </p:cNvPr>
          <p:cNvSpPr/>
          <p:nvPr/>
        </p:nvSpPr>
        <p:spPr>
          <a:xfrm rot="17106860">
            <a:off x="7121452" y="-1445217"/>
            <a:ext cx="3559386" cy="13096662"/>
          </a:xfrm>
          <a:prstGeom prst="arc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5C672C4C-C543-438E-9332-14FAA81A97A0}"/>
              </a:ext>
            </a:extLst>
          </p:cNvPr>
          <p:cNvSpPr/>
          <p:nvPr/>
        </p:nvSpPr>
        <p:spPr>
          <a:xfrm rot="2672842" flipV="1">
            <a:off x="1062754" y="-6481582"/>
            <a:ext cx="9190477" cy="8639737"/>
          </a:xfrm>
          <a:prstGeom prst="arc">
            <a:avLst>
              <a:gd name="adj1" fmla="val 16200000"/>
              <a:gd name="adj2" fmla="val 196559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5B1648D-FFAC-438D-BDCA-ADACFAD15159}"/>
              </a:ext>
            </a:extLst>
          </p:cNvPr>
          <p:cNvCxnSpPr>
            <a:cxnSpLocks/>
          </p:cNvCxnSpPr>
          <p:nvPr/>
        </p:nvCxnSpPr>
        <p:spPr>
          <a:xfrm>
            <a:off x="2953820" y="1202076"/>
            <a:ext cx="0" cy="2568540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987677-10F8-4C71-9F33-C8CC4C86465E}"/>
              </a:ext>
            </a:extLst>
          </p:cNvPr>
          <p:cNvCxnSpPr>
            <a:cxnSpLocks/>
          </p:cNvCxnSpPr>
          <p:nvPr/>
        </p:nvCxnSpPr>
        <p:spPr>
          <a:xfrm>
            <a:off x="3630202" y="1657564"/>
            <a:ext cx="0" cy="2113052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13C923-6625-4A54-B516-BE3EE3F7EDA3}"/>
              </a:ext>
            </a:extLst>
          </p:cNvPr>
          <p:cNvCxnSpPr>
            <a:cxnSpLocks/>
          </p:cNvCxnSpPr>
          <p:nvPr/>
        </p:nvCxnSpPr>
        <p:spPr>
          <a:xfrm>
            <a:off x="4303160" y="1978631"/>
            <a:ext cx="0" cy="1791985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2AC95E-3998-428E-BB81-C69E90F4FB6E}"/>
              </a:ext>
            </a:extLst>
          </p:cNvPr>
          <p:cNvCxnSpPr>
            <a:cxnSpLocks/>
          </p:cNvCxnSpPr>
          <p:nvPr/>
        </p:nvCxnSpPr>
        <p:spPr>
          <a:xfrm>
            <a:off x="4950431" y="2155860"/>
            <a:ext cx="0" cy="1614756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508FAB-9086-4152-9D8C-081744030E04}"/>
              </a:ext>
            </a:extLst>
          </p:cNvPr>
          <p:cNvCxnSpPr>
            <a:cxnSpLocks/>
          </p:cNvCxnSpPr>
          <p:nvPr/>
        </p:nvCxnSpPr>
        <p:spPr>
          <a:xfrm>
            <a:off x="5607978" y="2263739"/>
            <a:ext cx="0" cy="150687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71C145-FB87-453B-9BE2-D2F4B926AB89}"/>
              </a:ext>
            </a:extLst>
          </p:cNvPr>
          <p:cNvCxnSpPr>
            <a:cxnSpLocks/>
          </p:cNvCxnSpPr>
          <p:nvPr/>
        </p:nvCxnSpPr>
        <p:spPr>
          <a:xfrm>
            <a:off x="6296346" y="2263739"/>
            <a:ext cx="0" cy="150687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FAAF8C-E941-4093-80E5-EB1558A38FFF}"/>
              </a:ext>
            </a:extLst>
          </p:cNvPr>
          <p:cNvCxnSpPr>
            <a:cxnSpLocks/>
          </p:cNvCxnSpPr>
          <p:nvPr/>
        </p:nvCxnSpPr>
        <p:spPr>
          <a:xfrm>
            <a:off x="6969303" y="2155860"/>
            <a:ext cx="0" cy="1614756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A84E2D-D793-4077-A4CF-365DC093E9BF}"/>
              </a:ext>
            </a:extLst>
          </p:cNvPr>
          <p:cNvCxnSpPr>
            <a:cxnSpLocks/>
          </p:cNvCxnSpPr>
          <p:nvPr/>
        </p:nvCxnSpPr>
        <p:spPr>
          <a:xfrm>
            <a:off x="7652534" y="1904144"/>
            <a:ext cx="0" cy="1866472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C4AF60-67A1-4CDF-8950-BE3048EB5C35}"/>
              </a:ext>
            </a:extLst>
          </p:cNvPr>
          <p:cNvCxnSpPr>
            <a:cxnSpLocks/>
          </p:cNvCxnSpPr>
          <p:nvPr/>
        </p:nvCxnSpPr>
        <p:spPr>
          <a:xfrm>
            <a:off x="8325492" y="1571945"/>
            <a:ext cx="0" cy="2198671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B79A84-A247-4885-ADA2-56BE4A7754FD}"/>
              </a:ext>
            </a:extLst>
          </p:cNvPr>
          <p:cNvCxnSpPr>
            <a:cxnSpLocks/>
          </p:cNvCxnSpPr>
          <p:nvPr/>
        </p:nvCxnSpPr>
        <p:spPr>
          <a:xfrm>
            <a:off x="8993312" y="1015429"/>
            <a:ext cx="0" cy="275518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073D3E03-ACC7-472C-BFB9-26BFF23CA14C}"/>
              </a:ext>
            </a:extLst>
          </p:cNvPr>
          <p:cNvSpPr/>
          <p:nvPr/>
        </p:nvSpPr>
        <p:spPr>
          <a:xfrm rot="13566989" flipV="1">
            <a:off x="1931295" y="841516"/>
            <a:ext cx="881071" cy="851073"/>
          </a:xfrm>
          <a:prstGeom prst="arc">
            <a:avLst>
              <a:gd name="adj1" fmla="val 16200000"/>
              <a:gd name="adj2" fmla="val 282592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DD659C14-9A7E-42F2-B30F-EDADE330B084}"/>
              </a:ext>
            </a:extLst>
          </p:cNvPr>
          <p:cNvSpPr/>
          <p:nvPr/>
        </p:nvSpPr>
        <p:spPr>
          <a:xfrm rot="13566989" flipV="1">
            <a:off x="8835925" y="788015"/>
            <a:ext cx="1227895" cy="1229884"/>
          </a:xfrm>
          <a:prstGeom prst="arc">
            <a:avLst>
              <a:gd name="adj1" fmla="val 16200000"/>
              <a:gd name="adj2" fmla="val 196559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E61EC-EFF6-486A-99D0-255802D33254}"/>
              </a:ext>
            </a:extLst>
          </p:cNvPr>
          <p:cNvSpPr/>
          <p:nvPr/>
        </p:nvSpPr>
        <p:spPr>
          <a:xfrm>
            <a:off x="2293024" y="866454"/>
            <a:ext cx="287646" cy="6010382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1A2B78-A3C7-46D2-9AC8-24DB7617AEED}"/>
              </a:ext>
            </a:extLst>
          </p:cNvPr>
          <p:cNvSpPr/>
          <p:nvPr/>
        </p:nvSpPr>
        <p:spPr>
          <a:xfrm>
            <a:off x="9370339" y="799672"/>
            <a:ext cx="287646" cy="6058328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610049-EE2C-4D1E-86DF-3162EB7423B0}"/>
              </a:ext>
            </a:extLst>
          </p:cNvPr>
          <p:cNvSpPr/>
          <p:nvPr/>
        </p:nvSpPr>
        <p:spPr>
          <a:xfrm rot="16200000">
            <a:off x="5917929" y="-2378046"/>
            <a:ext cx="426347" cy="11964257"/>
          </a:xfrm>
          <a:prstGeom prst="rect">
            <a:avLst/>
          </a:prstGeom>
          <a:solidFill>
            <a:srgbClr val="AFABAB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3E1DC8D7-DA49-4E10-AA31-3A94F4F3CE71}"/>
              </a:ext>
            </a:extLst>
          </p:cNvPr>
          <p:cNvSpPr/>
          <p:nvPr/>
        </p:nvSpPr>
        <p:spPr>
          <a:xfrm>
            <a:off x="3806575" y="3817256"/>
            <a:ext cx="344185" cy="10299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DAE4AF-0243-4138-A097-20F4EF5CA3DA}"/>
                  </a:ext>
                </a:extLst>
              </p:cNvPr>
              <p:cNvSpPr txBox="1"/>
              <p:nvPr/>
            </p:nvSpPr>
            <p:spPr>
              <a:xfrm>
                <a:off x="3711503" y="4871686"/>
                <a:ext cx="5343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𝑭</m:t>
                      </m:r>
                    </m:oMath>
                  </m:oMathPara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DAE4AF-0243-4138-A097-20F4EF5C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03" y="4871686"/>
                <a:ext cx="53432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形 40" descr="线箭头平直">
            <a:extLst>
              <a:ext uri="{FF2B5EF4-FFF2-40B4-BE49-F238E27FC236}">
                <a16:creationId xmlns:a16="http://schemas.microsoft.com/office/drawing/2014/main" id="{9B74AF89-95C3-4506-8D1E-B91890FF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01750" y="2593347"/>
            <a:ext cx="706403" cy="973479"/>
          </a:xfrm>
          <a:prstGeom prst="rect">
            <a:avLst/>
          </a:prstGeom>
        </p:spPr>
      </p:pic>
      <p:pic>
        <p:nvPicPr>
          <p:cNvPr id="42" name="图形 41" descr="线箭头平直">
            <a:extLst>
              <a:ext uri="{FF2B5EF4-FFF2-40B4-BE49-F238E27FC236}">
                <a16:creationId xmlns:a16="http://schemas.microsoft.com/office/drawing/2014/main" id="{F465E1BE-7AAE-4D4B-B759-A4094B43C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90562" y="2541283"/>
            <a:ext cx="879280" cy="973476"/>
          </a:xfrm>
          <a:prstGeom prst="rect">
            <a:avLst/>
          </a:prstGeom>
        </p:spPr>
      </p:pic>
      <p:pic>
        <p:nvPicPr>
          <p:cNvPr id="44" name="图形 43" descr="线箭头平直">
            <a:extLst>
              <a:ext uri="{FF2B5EF4-FFF2-40B4-BE49-F238E27FC236}">
                <a16:creationId xmlns:a16="http://schemas.microsoft.com/office/drawing/2014/main" id="{34ADB2C5-A05C-4496-951D-4CA419650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515424" y="2512242"/>
            <a:ext cx="885428" cy="948088"/>
          </a:xfrm>
          <a:prstGeom prst="rect">
            <a:avLst/>
          </a:prstGeom>
        </p:spPr>
      </p:pic>
      <p:pic>
        <p:nvPicPr>
          <p:cNvPr id="45" name="图形 44" descr="线箭头平直">
            <a:extLst>
              <a:ext uri="{FF2B5EF4-FFF2-40B4-BE49-F238E27FC236}">
                <a16:creationId xmlns:a16="http://schemas.microsoft.com/office/drawing/2014/main" id="{781BBDFB-A04C-45FF-AECA-D9C2A757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188525" y="2534647"/>
            <a:ext cx="840619" cy="948088"/>
          </a:xfrm>
          <a:prstGeom prst="rect">
            <a:avLst/>
          </a:prstGeom>
        </p:spPr>
      </p:pic>
      <p:pic>
        <p:nvPicPr>
          <p:cNvPr id="46" name="图形 45" descr="线箭头平直">
            <a:extLst>
              <a:ext uri="{FF2B5EF4-FFF2-40B4-BE49-F238E27FC236}">
                <a16:creationId xmlns:a16="http://schemas.microsoft.com/office/drawing/2014/main" id="{BA64A030-6BF5-40BA-9849-BD68A8D2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907421" y="2570749"/>
            <a:ext cx="788126" cy="948088"/>
          </a:xfrm>
          <a:prstGeom prst="rect">
            <a:avLst/>
          </a:prstGeom>
        </p:spPr>
      </p:pic>
      <p:pic>
        <p:nvPicPr>
          <p:cNvPr id="47" name="图形 46" descr="线箭头平直">
            <a:extLst>
              <a:ext uri="{FF2B5EF4-FFF2-40B4-BE49-F238E27FC236}">
                <a16:creationId xmlns:a16="http://schemas.microsoft.com/office/drawing/2014/main" id="{1649274B-2132-4D4D-9924-A2F24177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618697" y="2597501"/>
            <a:ext cx="714910" cy="948088"/>
          </a:xfrm>
          <a:prstGeom prst="rect">
            <a:avLst/>
          </a:prstGeom>
        </p:spPr>
      </p:pic>
      <p:pic>
        <p:nvPicPr>
          <p:cNvPr id="48" name="图形 47" descr="线箭头平直">
            <a:extLst>
              <a:ext uri="{FF2B5EF4-FFF2-40B4-BE49-F238E27FC236}">
                <a16:creationId xmlns:a16="http://schemas.microsoft.com/office/drawing/2014/main" id="{15452D57-09B4-4337-9B23-5DED9583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351560" y="2664075"/>
            <a:ext cx="601475" cy="948088"/>
          </a:xfrm>
          <a:prstGeom prst="rect">
            <a:avLst/>
          </a:prstGeom>
        </p:spPr>
      </p:pic>
      <p:pic>
        <p:nvPicPr>
          <p:cNvPr id="49" name="图形 48" descr="线箭头平直">
            <a:extLst>
              <a:ext uri="{FF2B5EF4-FFF2-40B4-BE49-F238E27FC236}">
                <a16:creationId xmlns:a16="http://schemas.microsoft.com/office/drawing/2014/main" id="{C8431BFE-0FEF-4B50-A886-7ADBA2B1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117177" y="2741784"/>
            <a:ext cx="426345" cy="948088"/>
          </a:xfrm>
          <a:prstGeom prst="rect">
            <a:avLst/>
          </a:prstGeom>
        </p:spPr>
      </p:pic>
      <p:pic>
        <p:nvPicPr>
          <p:cNvPr id="50" name="图形 49" descr="线箭头平直">
            <a:extLst>
              <a:ext uri="{FF2B5EF4-FFF2-40B4-BE49-F238E27FC236}">
                <a16:creationId xmlns:a16="http://schemas.microsoft.com/office/drawing/2014/main" id="{92C52831-78AE-4DCF-B1ED-4C70827D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55320" y="2815256"/>
            <a:ext cx="279405" cy="9480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A3585CBA-DAD6-4F88-BC75-0BD101B2D1A3}"/>
                  </a:ext>
                </a:extLst>
              </p14:cNvPr>
              <p14:cNvContentPartPr/>
              <p14:nvPr/>
            </p14:nvContentPartPr>
            <p14:xfrm>
              <a:off x="2475550" y="-282863"/>
              <a:ext cx="360" cy="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A3585CBA-DAD6-4F88-BC75-0BD101B2D1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230" y="-287183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1D6F73FF-09F0-42E1-8AB1-6136E865734A}"/>
              </a:ext>
            </a:extLst>
          </p:cNvPr>
          <p:cNvCxnSpPr/>
          <p:nvPr/>
        </p:nvCxnSpPr>
        <p:spPr>
          <a:xfrm>
            <a:off x="8162259" y="856180"/>
            <a:ext cx="98073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B5A6A39-ED69-4C64-9D90-2E60B433ADB7}"/>
              </a:ext>
            </a:extLst>
          </p:cNvPr>
          <p:cNvSpPr txBox="1"/>
          <p:nvPr/>
        </p:nvSpPr>
        <p:spPr>
          <a:xfrm>
            <a:off x="7043230" y="559236"/>
            <a:ext cx="126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D61EB846-48A6-42FB-BCB5-9625A61780E1}"/>
              </a:ext>
            </a:extLst>
          </p:cNvPr>
          <p:cNvCxnSpPr/>
          <p:nvPr/>
        </p:nvCxnSpPr>
        <p:spPr>
          <a:xfrm>
            <a:off x="8012576" y="1320135"/>
            <a:ext cx="98073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89F4A35-5D53-4A3A-8F5E-6BDA5B760B2B}"/>
              </a:ext>
            </a:extLst>
          </p:cNvPr>
          <p:cNvSpPr txBox="1"/>
          <p:nvPr/>
        </p:nvSpPr>
        <p:spPr>
          <a:xfrm>
            <a:off x="6587739" y="1032621"/>
            <a:ext cx="165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rod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5AFFA9D-117C-4786-B517-A586C06EAA61}"/>
              </a:ext>
            </a:extLst>
          </p:cNvPr>
          <p:cNvCxnSpPr>
            <a:cxnSpLocks/>
          </p:cNvCxnSpPr>
          <p:nvPr/>
        </p:nvCxnSpPr>
        <p:spPr>
          <a:xfrm>
            <a:off x="5191349" y="2696755"/>
            <a:ext cx="546299" cy="1687138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396A6968-651E-4860-98A7-B3A7FE31CCAC}"/>
              </a:ext>
            </a:extLst>
          </p:cNvPr>
          <p:cNvSpPr txBox="1"/>
          <p:nvPr/>
        </p:nvSpPr>
        <p:spPr>
          <a:xfrm>
            <a:off x="4402996" y="4353559"/>
            <a:ext cx="345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distribution curve y=G(x)  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E6E29CC-1732-4BF9-B172-4F59AB670FDB}"/>
              </a:ext>
            </a:extLst>
          </p:cNvPr>
          <p:cNvSpPr txBox="1"/>
          <p:nvPr/>
        </p:nvSpPr>
        <p:spPr>
          <a:xfrm>
            <a:off x="10180093" y="3214380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56C9CBF-6873-4F56-B063-5240D02D53F8}"/>
              </a:ext>
            </a:extLst>
          </p:cNvPr>
          <p:cNvSpPr txBox="1"/>
          <p:nvPr/>
        </p:nvSpPr>
        <p:spPr>
          <a:xfrm>
            <a:off x="2127474" y="3037675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流程图: 接点 219">
            <a:extLst>
              <a:ext uri="{FF2B5EF4-FFF2-40B4-BE49-F238E27FC236}">
                <a16:creationId xmlns:a16="http://schemas.microsoft.com/office/drawing/2014/main" id="{42502382-8708-4E78-A5C2-543CC8F63349}"/>
              </a:ext>
            </a:extLst>
          </p:cNvPr>
          <p:cNvSpPr/>
          <p:nvPr/>
        </p:nvSpPr>
        <p:spPr>
          <a:xfrm>
            <a:off x="2515056" y="3321563"/>
            <a:ext cx="110746" cy="14421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E6C64E62-1C33-42A3-9BD8-49E8A32ECC66}"/>
              </a:ext>
            </a:extLst>
          </p:cNvPr>
          <p:cNvCxnSpPr>
            <a:cxnSpLocks/>
          </p:cNvCxnSpPr>
          <p:nvPr/>
        </p:nvCxnSpPr>
        <p:spPr>
          <a:xfrm>
            <a:off x="2580670" y="3400749"/>
            <a:ext cx="7672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9FDB018-5CB2-4BDA-A31F-120861A0545B}"/>
              </a:ext>
            </a:extLst>
          </p:cNvPr>
          <p:cNvCxnSpPr>
            <a:cxnSpLocks/>
          </p:cNvCxnSpPr>
          <p:nvPr/>
        </p:nvCxnSpPr>
        <p:spPr>
          <a:xfrm flipV="1">
            <a:off x="2580670" y="1425259"/>
            <a:ext cx="0" cy="1975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974A0C68-4D59-4737-ADC6-D8AD6CDC7AE4}"/>
              </a:ext>
            </a:extLst>
          </p:cNvPr>
          <p:cNvSpPr txBox="1"/>
          <p:nvPr/>
        </p:nvSpPr>
        <p:spPr>
          <a:xfrm>
            <a:off x="2227311" y="986740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CCF3CC0A-C6CF-47AF-ADDE-4AA642EE903A}"/>
              </a:ext>
            </a:extLst>
          </p:cNvPr>
          <p:cNvCxnSpPr>
            <a:cxnSpLocks/>
          </p:cNvCxnSpPr>
          <p:nvPr/>
        </p:nvCxnSpPr>
        <p:spPr>
          <a:xfrm>
            <a:off x="8593487" y="3728146"/>
            <a:ext cx="0" cy="655747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A17EB13-F8E8-432A-9F3E-B5D1F13ED00D}"/>
              </a:ext>
            </a:extLst>
          </p:cNvPr>
          <p:cNvSpPr txBox="1"/>
          <p:nvPr/>
        </p:nvSpPr>
        <p:spPr>
          <a:xfrm>
            <a:off x="8018373" y="4307392"/>
            <a:ext cx="126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8D4C041-D346-4B13-89AB-439907DBFD89}"/>
                  </a:ext>
                </a:extLst>
              </p:cNvPr>
              <p:cNvSpPr txBox="1"/>
              <p:nvPr/>
            </p:nvSpPr>
            <p:spPr>
              <a:xfrm>
                <a:off x="2701698" y="2154246"/>
                <a:ext cx="53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8D4C041-D346-4B13-89AB-439907DB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98" y="2154246"/>
                <a:ext cx="53432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87CAE4DC-3885-4120-BCAE-61B329287956}"/>
                  </a:ext>
                </a:extLst>
              </p:cNvPr>
              <p:cNvSpPr txBox="1"/>
              <p:nvPr/>
            </p:nvSpPr>
            <p:spPr>
              <a:xfrm>
                <a:off x="3337403" y="2028858"/>
                <a:ext cx="53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87CAE4DC-3885-4120-BCAE-61B32928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03" y="2028858"/>
                <a:ext cx="53432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16A54353-CD7A-4401-9901-52D00B2AFDDA}"/>
                  </a:ext>
                </a:extLst>
              </p:cNvPr>
              <p:cNvSpPr txBox="1"/>
              <p:nvPr/>
            </p:nvSpPr>
            <p:spPr>
              <a:xfrm>
                <a:off x="4015448" y="1927098"/>
                <a:ext cx="53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16A54353-CD7A-4401-9901-52D00B2AF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448" y="1927098"/>
                <a:ext cx="53432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3280150" y="3247342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FA684276-4F36-4579-B7C8-1B2DDEBC75ED}"/>
              </a:ext>
            </a:extLst>
          </p:cNvPr>
          <p:cNvCxnSpPr>
            <a:cxnSpLocks/>
          </p:cNvCxnSpPr>
          <p:nvPr/>
        </p:nvCxnSpPr>
        <p:spPr>
          <a:xfrm>
            <a:off x="3959110" y="3244859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22102C53-39F0-4476-923B-9D5ACE8CCE43}"/>
              </a:ext>
            </a:extLst>
          </p:cNvPr>
          <p:cNvCxnSpPr>
            <a:cxnSpLocks/>
          </p:cNvCxnSpPr>
          <p:nvPr/>
        </p:nvCxnSpPr>
        <p:spPr>
          <a:xfrm>
            <a:off x="4650037" y="3234990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07C8955-98A1-4F92-9EA7-2E4598838501}"/>
              </a:ext>
            </a:extLst>
          </p:cNvPr>
          <p:cNvCxnSpPr>
            <a:cxnSpLocks/>
          </p:cNvCxnSpPr>
          <p:nvPr/>
        </p:nvCxnSpPr>
        <p:spPr>
          <a:xfrm>
            <a:off x="5307583" y="3246556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6630187" y="3222883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5963417" y="3242230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7318283" y="3234989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8012576" y="3230944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8698055" y="3237501"/>
            <a:ext cx="0" cy="153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543C2511-A8F2-46DE-9C55-A0B4CF6DC3F5}"/>
              </a:ext>
            </a:extLst>
          </p:cNvPr>
          <p:cNvCxnSpPr>
            <a:cxnSpLocks/>
          </p:cNvCxnSpPr>
          <p:nvPr/>
        </p:nvCxnSpPr>
        <p:spPr>
          <a:xfrm>
            <a:off x="3959110" y="2731099"/>
            <a:ext cx="0" cy="645191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9D4F3297-B479-4FE3-BBC8-824D5A70A2B7}"/>
              </a:ext>
            </a:extLst>
          </p:cNvPr>
          <p:cNvCxnSpPr>
            <a:cxnSpLocks/>
          </p:cNvCxnSpPr>
          <p:nvPr/>
        </p:nvCxnSpPr>
        <p:spPr>
          <a:xfrm>
            <a:off x="4650037" y="2676371"/>
            <a:ext cx="0" cy="70798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3956224" y="2707299"/>
            <a:ext cx="143285" cy="164115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9FC221A-FD5C-4995-BB3E-199A183C890F}"/>
              </a:ext>
            </a:extLst>
          </p:cNvPr>
          <p:cNvCxnSpPr>
            <a:cxnSpLocks/>
          </p:cNvCxnSpPr>
          <p:nvPr/>
        </p:nvCxnSpPr>
        <p:spPr>
          <a:xfrm flipH="1">
            <a:off x="3966023" y="2699401"/>
            <a:ext cx="250493" cy="302943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57C7B2CC-3DC2-4BB4-AF98-598DF7A21EA1}"/>
              </a:ext>
            </a:extLst>
          </p:cNvPr>
          <p:cNvCxnSpPr>
            <a:cxnSpLocks/>
          </p:cNvCxnSpPr>
          <p:nvPr/>
        </p:nvCxnSpPr>
        <p:spPr>
          <a:xfrm flipH="1">
            <a:off x="3956224" y="2706638"/>
            <a:ext cx="498345" cy="58251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3946881" y="2679380"/>
            <a:ext cx="644444" cy="749321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4089364" y="2768814"/>
            <a:ext cx="546573" cy="622081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4188091" y="2916823"/>
            <a:ext cx="441423" cy="48869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4363656" y="3039711"/>
            <a:ext cx="276614" cy="295251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4454552" y="3181384"/>
            <a:ext cx="181876" cy="202967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94F0F514-E426-4689-BF34-54AEF6924289}"/>
              </a:ext>
            </a:extLst>
          </p:cNvPr>
          <p:cNvCxnSpPr>
            <a:cxnSpLocks/>
          </p:cNvCxnSpPr>
          <p:nvPr/>
        </p:nvCxnSpPr>
        <p:spPr>
          <a:xfrm flipH="1">
            <a:off x="4551573" y="3279595"/>
            <a:ext cx="100619" cy="118591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 descr="线箭头平直">
            <a:extLst>
              <a:ext uri="{FF2B5EF4-FFF2-40B4-BE49-F238E27FC236}">
                <a16:creationId xmlns:a16="http://schemas.microsoft.com/office/drawing/2014/main" id="{6245A91E-C753-4779-BC54-87B81631C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19846" y="2465378"/>
            <a:ext cx="973476" cy="973476"/>
          </a:xfrm>
          <a:prstGeom prst="rect">
            <a:avLst/>
          </a:prstGeom>
        </p:spPr>
      </p:pic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434B7D5D-636E-48CE-8FB4-ED71ABE35ABF}"/>
              </a:ext>
            </a:extLst>
          </p:cNvPr>
          <p:cNvCxnSpPr>
            <a:cxnSpLocks/>
          </p:cNvCxnSpPr>
          <p:nvPr/>
        </p:nvCxnSpPr>
        <p:spPr>
          <a:xfrm>
            <a:off x="2580670" y="4152724"/>
            <a:ext cx="1415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896785AB-4BC6-4261-AA95-1622B9A4D18E}"/>
                  </a:ext>
                </a:extLst>
              </p:cNvPr>
              <p:cNvSpPr txBox="1"/>
              <p:nvPr/>
            </p:nvSpPr>
            <p:spPr>
              <a:xfrm>
                <a:off x="3020011" y="4046139"/>
                <a:ext cx="534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896785AB-4BC6-4261-AA95-1622B9A4D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1" y="4046139"/>
                <a:ext cx="5343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070B6043-AD9B-45F6-B39F-7E4C4C730A92}"/>
              </a:ext>
            </a:extLst>
          </p:cNvPr>
          <p:cNvCxnSpPr>
            <a:cxnSpLocks/>
          </p:cNvCxnSpPr>
          <p:nvPr/>
        </p:nvCxnSpPr>
        <p:spPr>
          <a:xfrm>
            <a:off x="2559245" y="2131840"/>
            <a:ext cx="4246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6DC1C723-C8BC-4ABC-9DB7-2A9AEFE6EE2C}"/>
              </a:ext>
            </a:extLst>
          </p:cNvPr>
          <p:cNvCxnSpPr>
            <a:cxnSpLocks/>
          </p:cNvCxnSpPr>
          <p:nvPr/>
        </p:nvCxnSpPr>
        <p:spPr>
          <a:xfrm>
            <a:off x="2573267" y="1236662"/>
            <a:ext cx="17368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43F358BD-CBD6-438D-8D50-E3EC3E5CAF50}"/>
                  </a:ext>
                </a:extLst>
              </p:cNvPr>
              <p:cNvSpPr txBox="1"/>
              <p:nvPr/>
            </p:nvSpPr>
            <p:spPr>
              <a:xfrm>
                <a:off x="2516011" y="1559590"/>
                <a:ext cx="534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43F358BD-CBD6-438D-8D50-E3EC3E5CA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11" y="1559590"/>
                <a:ext cx="5343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3E6B4B6B-F6C4-47F8-8DEC-2BCD1C7B7F72}"/>
                  </a:ext>
                </a:extLst>
              </p:cNvPr>
              <p:cNvSpPr txBox="1"/>
              <p:nvPr/>
            </p:nvSpPr>
            <p:spPr>
              <a:xfrm>
                <a:off x="3205943" y="702240"/>
                <a:ext cx="534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3E6B4B6B-F6C4-47F8-8DEC-2BCD1C7B7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43" y="702240"/>
                <a:ext cx="5343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3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>
            <a:extLst>
              <a:ext uri="{FF2B5EF4-FFF2-40B4-BE49-F238E27FC236}">
                <a16:creationId xmlns:a16="http://schemas.microsoft.com/office/drawing/2014/main" id="{5C672C4C-C543-438E-9332-14FAA81A97A0}"/>
              </a:ext>
            </a:extLst>
          </p:cNvPr>
          <p:cNvSpPr/>
          <p:nvPr/>
        </p:nvSpPr>
        <p:spPr>
          <a:xfrm rot="2672842" flipV="1">
            <a:off x="1062754" y="-6481582"/>
            <a:ext cx="9190477" cy="8639737"/>
          </a:xfrm>
          <a:prstGeom prst="arc">
            <a:avLst>
              <a:gd name="adj1" fmla="val 16200000"/>
              <a:gd name="adj2" fmla="val 196559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5B1648D-FFAC-438D-BDCA-ADACFAD15159}"/>
              </a:ext>
            </a:extLst>
          </p:cNvPr>
          <p:cNvCxnSpPr>
            <a:cxnSpLocks/>
          </p:cNvCxnSpPr>
          <p:nvPr/>
        </p:nvCxnSpPr>
        <p:spPr>
          <a:xfrm>
            <a:off x="2953820" y="1202076"/>
            <a:ext cx="0" cy="2568540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987677-10F8-4C71-9F33-C8CC4C86465E}"/>
              </a:ext>
            </a:extLst>
          </p:cNvPr>
          <p:cNvCxnSpPr>
            <a:cxnSpLocks/>
          </p:cNvCxnSpPr>
          <p:nvPr/>
        </p:nvCxnSpPr>
        <p:spPr>
          <a:xfrm>
            <a:off x="3630202" y="1657564"/>
            <a:ext cx="0" cy="2113052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13C923-6625-4A54-B516-BE3EE3F7EDA3}"/>
              </a:ext>
            </a:extLst>
          </p:cNvPr>
          <p:cNvCxnSpPr>
            <a:cxnSpLocks/>
          </p:cNvCxnSpPr>
          <p:nvPr/>
        </p:nvCxnSpPr>
        <p:spPr>
          <a:xfrm>
            <a:off x="4303160" y="1978631"/>
            <a:ext cx="0" cy="1791985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2AC95E-3998-428E-BB81-C69E90F4FB6E}"/>
              </a:ext>
            </a:extLst>
          </p:cNvPr>
          <p:cNvCxnSpPr>
            <a:cxnSpLocks/>
          </p:cNvCxnSpPr>
          <p:nvPr/>
        </p:nvCxnSpPr>
        <p:spPr>
          <a:xfrm>
            <a:off x="4950431" y="2155860"/>
            <a:ext cx="0" cy="1614756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508FAB-9086-4152-9D8C-081744030E04}"/>
              </a:ext>
            </a:extLst>
          </p:cNvPr>
          <p:cNvCxnSpPr>
            <a:cxnSpLocks/>
          </p:cNvCxnSpPr>
          <p:nvPr/>
        </p:nvCxnSpPr>
        <p:spPr>
          <a:xfrm>
            <a:off x="5607978" y="2263739"/>
            <a:ext cx="0" cy="150687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71C145-FB87-453B-9BE2-D2F4B926AB89}"/>
              </a:ext>
            </a:extLst>
          </p:cNvPr>
          <p:cNvCxnSpPr>
            <a:cxnSpLocks/>
          </p:cNvCxnSpPr>
          <p:nvPr/>
        </p:nvCxnSpPr>
        <p:spPr>
          <a:xfrm>
            <a:off x="6296346" y="2263739"/>
            <a:ext cx="0" cy="150687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FAAF8C-E941-4093-80E5-EB1558A38FFF}"/>
              </a:ext>
            </a:extLst>
          </p:cNvPr>
          <p:cNvCxnSpPr>
            <a:cxnSpLocks/>
          </p:cNvCxnSpPr>
          <p:nvPr/>
        </p:nvCxnSpPr>
        <p:spPr>
          <a:xfrm>
            <a:off x="6969303" y="2155860"/>
            <a:ext cx="0" cy="1614756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A84E2D-D793-4077-A4CF-365DC093E9BF}"/>
              </a:ext>
            </a:extLst>
          </p:cNvPr>
          <p:cNvCxnSpPr>
            <a:cxnSpLocks/>
          </p:cNvCxnSpPr>
          <p:nvPr/>
        </p:nvCxnSpPr>
        <p:spPr>
          <a:xfrm>
            <a:off x="7652534" y="1904144"/>
            <a:ext cx="0" cy="1866472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C4AF60-67A1-4CDF-8950-BE3048EB5C35}"/>
              </a:ext>
            </a:extLst>
          </p:cNvPr>
          <p:cNvCxnSpPr>
            <a:cxnSpLocks/>
          </p:cNvCxnSpPr>
          <p:nvPr/>
        </p:nvCxnSpPr>
        <p:spPr>
          <a:xfrm>
            <a:off x="8325492" y="1571945"/>
            <a:ext cx="0" cy="2198671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B79A84-A247-4885-ADA2-56BE4A7754FD}"/>
              </a:ext>
            </a:extLst>
          </p:cNvPr>
          <p:cNvCxnSpPr>
            <a:cxnSpLocks/>
          </p:cNvCxnSpPr>
          <p:nvPr/>
        </p:nvCxnSpPr>
        <p:spPr>
          <a:xfrm>
            <a:off x="8993312" y="1015429"/>
            <a:ext cx="0" cy="2755187"/>
          </a:xfrm>
          <a:prstGeom prst="line">
            <a:avLst/>
          </a:prstGeom>
          <a:ln w="762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073D3E03-ACC7-472C-BFB9-26BFF23CA14C}"/>
              </a:ext>
            </a:extLst>
          </p:cNvPr>
          <p:cNvSpPr/>
          <p:nvPr/>
        </p:nvSpPr>
        <p:spPr>
          <a:xfrm rot="13566989" flipV="1">
            <a:off x="1931295" y="841516"/>
            <a:ext cx="881071" cy="851073"/>
          </a:xfrm>
          <a:prstGeom prst="arc">
            <a:avLst>
              <a:gd name="adj1" fmla="val 16200000"/>
              <a:gd name="adj2" fmla="val 282592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DD659C14-9A7E-42F2-B30F-EDADE330B084}"/>
              </a:ext>
            </a:extLst>
          </p:cNvPr>
          <p:cNvSpPr/>
          <p:nvPr/>
        </p:nvSpPr>
        <p:spPr>
          <a:xfrm rot="13566989" flipV="1">
            <a:off x="8835925" y="788015"/>
            <a:ext cx="1227895" cy="1229884"/>
          </a:xfrm>
          <a:prstGeom prst="arc">
            <a:avLst>
              <a:gd name="adj1" fmla="val 16200000"/>
              <a:gd name="adj2" fmla="val 196559"/>
            </a:avLst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E61EC-EFF6-486A-99D0-255802D33254}"/>
              </a:ext>
            </a:extLst>
          </p:cNvPr>
          <p:cNvSpPr/>
          <p:nvPr/>
        </p:nvSpPr>
        <p:spPr>
          <a:xfrm>
            <a:off x="2293024" y="866454"/>
            <a:ext cx="287646" cy="6010382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1A2B78-A3C7-46D2-9AC8-24DB7617AEED}"/>
              </a:ext>
            </a:extLst>
          </p:cNvPr>
          <p:cNvSpPr/>
          <p:nvPr/>
        </p:nvSpPr>
        <p:spPr>
          <a:xfrm>
            <a:off x="9370339" y="799672"/>
            <a:ext cx="287646" cy="6058328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610049-EE2C-4D1E-86DF-3162EB7423B0}"/>
              </a:ext>
            </a:extLst>
          </p:cNvPr>
          <p:cNvSpPr/>
          <p:nvPr/>
        </p:nvSpPr>
        <p:spPr>
          <a:xfrm rot="16200000">
            <a:off x="5917929" y="-2378046"/>
            <a:ext cx="426347" cy="11964257"/>
          </a:xfrm>
          <a:prstGeom prst="rect">
            <a:avLst/>
          </a:prstGeom>
          <a:solidFill>
            <a:srgbClr val="AFABAB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A3585CBA-DAD6-4F88-BC75-0BD101B2D1A3}"/>
                  </a:ext>
                </a:extLst>
              </p14:cNvPr>
              <p14:cNvContentPartPr/>
              <p14:nvPr/>
            </p14:nvContentPartPr>
            <p14:xfrm>
              <a:off x="2475550" y="-282863"/>
              <a:ext cx="360" cy="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A3585CBA-DAD6-4F88-BC75-0BD101B2D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1230" y="-287183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1D6F73FF-09F0-42E1-8AB1-6136E865734A}"/>
              </a:ext>
            </a:extLst>
          </p:cNvPr>
          <p:cNvCxnSpPr/>
          <p:nvPr/>
        </p:nvCxnSpPr>
        <p:spPr>
          <a:xfrm>
            <a:off x="8162259" y="856180"/>
            <a:ext cx="98073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B5A6A39-ED69-4C64-9D90-2E60B433ADB7}"/>
              </a:ext>
            </a:extLst>
          </p:cNvPr>
          <p:cNvSpPr txBox="1"/>
          <p:nvPr/>
        </p:nvSpPr>
        <p:spPr>
          <a:xfrm>
            <a:off x="7043230" y="559236"/>
            <a:ext cx="126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D61EB846-48A6-42FB-BCB5-9625A61780E1}"/>
              </a:ext>
            </a:extLst>
          </p:cNvPr>
          <p:cNvCxnSpPr/>
          <p:nvPr/>
        </p:nvCxnSpPr>
        <p:spPr>
          <a:xfrm>
            <a:off x="8012576" y="1320135"/>
            <a:ext cx="98073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89F4A35-5D53-4A3A-8F5E-6BDA5B760B2B}"/>
              </a:ext>
            </a:extLst>
          </p:cNvPr>
          <p:cNvSpPr txBox="1"/>
          <p:nvPr/>
        </p:nvSpPr>
        <p:spPr>
          <a:xfrm>
            <a:off x="6587739" y="1032621"/>
            <a:ext cx="165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rod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E6E29CC-1732-4BF9-B172-4F59AB670FDB}"/>
              </a:ext>
            </a:extLst>
          </p:cNvPr>
          <p:cNvSpPr txBox="1"/>
          <p:nvPr/>
        </p:nvSpPr>
        <p:spPr>
          <a:xfrm>
            <a:off x="10180093" y="3214380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E6C64E62-1C33-42A3-9BD8-49E8A32ECC66}"/>
              </a:ext>
            </a:extLst>
          </p:cNvPr>
          <p:cNvCxnSpPr>
            <a:cxnSpLocks/>
          </p:cNvCxnSpPr>
          <p:nvPr/>
        </p:nvCxnSpPr>
        <p:spPr>
          <a:xfrm>
            <a:off x="2580670" y="3400749"/>
            <a:ext cx="7672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9FDB018-5CB2-4BDA-A31F-120861A0545B}"/>
              </a:ext>
            </a:extLst>
          </p:cNvPr>
          <p:cNvCxnSpPr>
            <a:cxnSpLocks/>
          </p:cNvCxnSpPr>
          <p:nvPr/>
        </p:nvCxnSpPr>
        <p:spPr>
          <a:xfrm flipV="1">
            <a:off x="2580670" y="1425259"/>
            <a:ext cx="0" cy="1975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974A0C68-4D59-4737-ADC6-D8AD6CDC7AE4}"/>
              </a:ext>
            </a:extLst>
          </p:cNvPr>
          <p:cNvSpPr txBox="1"/>
          <p:nvPr/>
        </p:nvSpPr>
        <p:spPr>
          <a:xfrm>
            <a:off x="2227311" y="986740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53579C9-2C73-4850-8E17-9F356C175148}"/>
              </a:ext>
            </a:extLst>
          </p:cNvPr>
          <p:cNvSpPr txBox="1"/>
          <p:nvPr/>
        </p:nvSpPr>
        <p:spPr>
          <a:xfrm>
            <a:off x="2127474" y="3037675"/>
            <a:ext cx="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5D6F76DF-C274-4F3C-AFB4-EA120BD27D5F}"/>
              </a:ext>
            </a:extLst>
          </p:cNvPr>
          <p:cNvSpPr/>
          <p:nvPr/>
        </p:nvSpPr>
        <p:spPr>
          <a:xfrm>
            <a:off x="2515056" y="3321563"/>
            <a:ext cx="110746" cy="14421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EDF893-201E-4405-941B-5569DC9700DC}"/>
              </a:ext>
            </a:extLst>
          </p:cNvPr>
          <p:cNvCxnSpPr>
            <a:cxnSpLocks/>
          </p:cNvCxnSpPr>
          <p:nvPr/>
        </p:nvCxnSpPr>
        <p:spPr>
          <a:xfrm>
            <a:off x="2565053" y="870788"/>
            <a:ext cx="388795" cy="3530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DE67DC5-550A-428E-B858-F4BAD92150FA}"/>
              </a:ext>
            </a:extLst>
          </p:cNvPr>
          <p:cNvCxnSpPr>
            <a:cxnSpLocks/>
          </p:cNvCxnSpPr>
          <p:nvPr/>
        </p:nvCxnSpPr>
        <p:spPr>
          <a:xfrm>
            <a:off x="2953820" y="1223842"/>
            <a:ext cx="676382" cy="466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58B1A71-5559-4F3C-9176-E6F1330B1F14}"/>
              </a:ext>
            </a:extLst>
          </p:cNvPr>
          <p:cNvCxnSpPr>
            <a:cxnSpLocks/>
          </p:cNvCxnSpPr>
          <p:nvPr/>
        </p:nvCxnSpPr>
        <p:spPr>
          <a:xfrm>
            <a:off x="3622358" y="1689049"/>
            <a:ext cx="684227" cy="314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EEA1E42-BB3D-42CC-B66D-826EF013E787}"/>
              </a:ext>
            </a:extLst>
          </p:cNvPr>
          <p:cNvCxnSpPr>
            <a:cxnSpLocks/>
          </p:cNvCxnSpPr>
          <p:nvPr/>
        </p:nvCxnSpPr>
        <p:spPr>
          <a:xfrm>
            <a:off x="4296398" y="1998654"/>
            <a:ext cx="656476" cy="208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13D028-9724-4FC7-9406-23E7CCC34EC4}"/>
              </a:ext>
            </a:extLst>
          </p:cNvPr>
          <p:cNvCxnSpPr>
            <a:cxnSpLocks/>
          </p:cNvCxnSpPr>
          <p:nvPr/>
        </p:nvCxnSpPr>
        <p:spPr>
          <a:xfrm>
            <a:off x="4949164" y="2207059"/>
            <a:ext cx="668704" cy="7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2DD1B35-B02C-41B6-9F8A-C0F4A73C2EB1}"/>
              </a:ext>
            </a:extLst>
          </p:cNvPr>
          <p:cNvCxnSpPr>
            <a:cxnSpLocks/>
          </p:cNvCxnSpPr>
          <p:nvPr/>
        </p:nvCxnSpPr>
        <p:spPr>
          <a:xfrm>
            <a:off x="5612737" y="2285571"/>
            <a:ext cx="680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96B6B58-2044-457E-9EEC-03F220C72CEC}"/>
              </a:ext>
            </a:extLst>
          </p:cNvPr>
          <p:cNvCxnSpPr>
            <a:cxnSpLocks/>
          </p:cNvCxnSpPr>
          <p:nvPr/>
        </p:nvCxnSpPr>
        <p:spPr>
          <a:xfrm flipV="1">
            <a:off x="6280586" y="2180745"/>
            <a:ext cx="695566" cy="104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F84DD11-C5A4-495A-8087-754E76674FD2}"/>
              </a:ext>
            </a:extLst>
          </p:cNvPr>
          <p:cNvCxnSpPr>
            <a:cxnSpLocks/>
          </p:cNvCxnSpPr>
          <p:nvPr/>
        </p:nvCxnSpPr>
        <p:spPr>
          <a:xfrm flipV="1">
            <a:off x="6962673" y="1934160"/>
            <a:ext cx="691957" cy="24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2294271-FB3E-41A2-AE83-E71C1A594F03}"/>
              </a:ext>
            </a:extLst>
          </p:cNvPr>
          <p:cNvCxnSpPr>
            <a:cxnSpLocks/>
          </p:cNvCxnSpPr>
          <p:nvPr/>
        </p:nvCxnSpPr>
        <p:spPr>
          <a:xfrm flipV="1">
            <a:off x="7641265" y="1570760"/>
            <a:ext cx="691354" cy="368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E4898D7-8021-4595-8004-65B02992871B}"/>
              </a:ext>
            </a:extLst>
          </p:cNvPr>
          <p:cNvCxnSpPr>
            <a:cxnSpLocks/>
          </p:cNvCxnSpPr>
          <p:nvPr/>
        </p:nvCxnSpPr>
        <p:spPr>
          <a:xfrm flipV="1">
            <a:off x="8320806" y="1005042"/>
            <a:ext cx="672506" cy="565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A9E5201-43BF-4886-B139-284949F5556C}"/>
              </a:ext>
            </a:extLst>
          </p:cNvPr>
          <p:cNvCxnSpPr>
            <a:cxnSpLocks/>
          </p:cNvCxnSpPr>
          <p:nvPr/>
        </p:nvCxnSpPr>
        <p:spPr>
          <a:xfrm flipV="1">
            <a:off x="8984022" y="787362"/>
            <a:ext cx="386317" cy="226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2415316-3ADA-48EA-80E0-6FADC7BBB0F9}"/>
                  </a:ext>
                </a:extLst>
              </p:cNvPr>
              <p:cNvSpPr txBox="1"/>
              <p:nvPr/>
            </p:nvSpPr>
            <p:spPr>
              <a:xfrm>
                <a:off x="4152903" y="1469193"/>
                <a:ext cx="1555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2415316-3ADA-48EA-80E0-6FADC7BB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3" y="1469193"/>
                <a:ext cx="15555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4995B4-074A-4882-859C-251DECA7354A}"/>
                  </a:ext>
                </a:extLst>
              </p:cNvPr>
              <p:cNvSpPr txBox="1"/>
              <p:nvPr/>
            </p:nvSpPr>
            <p:spPr>
              <a:xfrm>
                <a:off x="2740889" y="649691"/>
                <a:ext cx="1555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4995B4-074A-4882-859C-251DECA7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89" y="649691"/>
                <a:ext cx="15555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41132A01-3A19-4AA1-9DE1-8054EB22514A}"/>
                  </a:ext>
                </a:extLst>
              </p:cNvPr>
              <p:cNvSpPr txBox="1"/>
              <p:nvPr/>
            </p:nvSpPr>
            <p:spPr>
              <a:xfrm>
                <a:off x="3335170" y="1083479"/>
                <a:ext cx="1555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41132A01-3A19-4AA1-9DE1-8054EB225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170" y="1083479"/>
                <a:ext cx="15555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021329A7-3103-4E37-9AD7-88E9A961A216}"/>
              </a:ext>
            </a:extLst>
          </p:cNvPr>
          <p:cNvSpPr/>
          <p:nvPr/>
        </p:nvSpPr>
        <p:spPr>
          <a:xfrm>
            <a:off x="3554886" y="1617147"/>
            <a:ext cx="125654" cy="1216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6088062F-FBAB-4D4D-BAA4-03ACACB44478}"/>
              </a:ext>
            </a:extLst>
          </p:cNvPr>
          <p:cNvSpPr/>
          <p:nvPr/>
        </p:nvSpPr>
        <p:spPr>
          <a:xfrm>
            <a:off x="2874648" y="1131600"/>
            <a:ext cx="125654" cy="1216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CF5CD031-FCD6-4181-9ADC-F67C5CE02514}"/>
              </a:ext>
            </a:extLst>
          </p:cNvPr>
          <p:cNvSpPr/>
          <p:nvPr/>
        </p:nvSpPr>
        <p:spPr>
          <a:xfrm>
            <a:off x="4233571" y="1939266"/>
            <a:ext cx="125654" cy="1216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形 121" descr="线箭头平直">
            <a:extLst>
              <a:ext uri="{FF2B5EF4-FFF2-40B4-BE49-F238E27FC236}">
                <a16:creationId xmlns:a16="http://schemas.microsoft.com/office/drawing/2014/main" id="{E64B926B-8AAB-4D0D-8915-7A7ED663D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832049">
            <a:off x="4194842" y="1749017"/>
            <a:ext cx="1719247" cy="973476"/>
          </a:xfrm>
          <a:prstGeom prst="rect">
            <a:avLst/>
          </a:prstGeom>
        </p:spPr>
      </p:pic>
      <p:pic>
        <p:nvPicPr>
          <p:cNvPr id="123" name="图形 122" descr="线箭头平直">
            <a:extLst>
              <a:ext uri="{FF2B5EF4-FFF2-40B4-BE49-F238E27FC236}">
                <a16:creationId xmlns:a16="http://schemas.microsoft.com/office/drawing/2014/main" id="{5B7DF214-410C-42AB-A20B-82F9D3811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12221">
            <a:off x="2747306" y="1184404"/>
            <a:ext cx="1677232" cy="973476"/>
          </a:xfrm>
          <a:prstGeom prst="rect">
            <a:avLst/>
          </a:prstGeom>
        </p:spPr>
      </p:pic>
      <p:pic>
        <p:nvPicPr>
          <p:cNvPr id="124" name="图形 123" descr="线箭头平直">
            <a:extLst>
              <a:ext uri="{FF2B5EF4-FFF2-40B4-BE49-F238E27FC236}">
                <a16:creationId xmlns:a16="http://schemas.microsoft.com/office/drawing/2014/main" id="{02B9D65B-78E6-4DEF-99E1-05E9ED29E6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965204" y="1784185"/>
            <a:ext cx="657835" cy="9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严令淳</dc:creator>
  <cp:lastModifiedBy>严令淳</cp:lastModifiedBy>
  <cp:revision>23</cp:revision>
  <dcterms:created xsi:type="dcterms:W3CDTF">2021-01-29T10:59:22Z</dcterms:created>
  <dcterms:modified xsi:type="dcterms:W3CDTF">2021-01-29T15:21:16Z</dcterms:modified>
</cp:coreProperties>
</file>