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6D6"/>
    <a:srgbClr val="F7E1D7"/>
    <a:srgbClr val="EFDBD6"/>
    <a:srgbClr val="FFECE1"/>
    <a:srgbClr val="096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06"/>
  </p:normalViewPr>
  <p:slideViewPr>
    <p:cSldViewPr snapToGrid="0" snapToObjects="1">
      <p:cViewPr>
        <p:scale>
          <a:sx n="67" d="100"/>
          <a:sy n="67" d="100"/>
        </p:scale>
        <p:origin x="8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2E850-8BC7-E34B-9507-B7CE596341CA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005E0-EC8F-0141-AA26-A6A037C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005E0-EC8F-0141-AA26-A6A037C2A6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9FC8-EF81-F44E-B23F-B322C74D57D0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6BFC-540B-A940-A587-3431B08A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11297" y="457200"/>
            <a:ext cx="7315200" cy="6400800"/>
            <a:chOff x="3124744" y="0"/>
            <a:chExt cx="7315200" cy="6400800"/>
          </a:xfrm>
        </p:grpSpPr>
        <p:grpSp>
          <p:nvGrpSpPr>
            <p:cNvPr id="31" name="Group 30"/>
            <p:cNvGrpSpPr/>
            <p:nvPr/>
          </p:nvGrpSpPr>
          <p:grpSpPr>
            <a:xfrm>
              <a:off x="3124744" y="0"/>
              <a:ext cx="7315200" cy="6400800"/>
              <a:chOff x="1963271" y="657256"/>
              <a:chExt cx="7315200" cy="6400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63271" y="657256"/>
                <a:ext cx="7315200" cy="6400800"/>
                <a:chOff x="1963271" y="159714"/>
                <a:chExt cx="7315200" cy="64008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963271" y="159714"/>
                  <a:ext cx="7315200" cy="6400800"/>
                  <a:chOff x="2554942" y="188406"/>
                  <a:chExt cx="7315200" cy="6400800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463" t="2357" r="27537" b="3164"/>
                  <a:stretch/>
                </p:blipFill>
                <p:spPr>
                  <a:xfrm>
                    <a:off x="2554942" y="188406"/>
                    <a:ext cx="7315200" cy="6400800"/>
                  </a:xfrm>
                  <a:prstGeom prst="rect">
                    <a:avLst/>
                  </a:prstGeom>
                </p:spPr>
              </p:pic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5733816" y="1835063"/>
                    <a:ext cx="504000" cy="1862227"/>
                    <a:chOff x="5733816" y="1835063"/>
                    <a:chExt cx="504000" cy="1862227"/>
                  </a:xfrm>
                </p:grpSpPr>
                <p:sp>
                  <p:nvSpPr>
                    <p:cNvPr id="14" name="Rectangle 13"/>
                    <p:cNvSpPr>
                      <a:spLocks noChangeAspect="1"/>
                    </p:cNvSpPr>
                    <p:nvPr/>
                  </p:nvSpPr>
                  <p:spPr>
                    <a:xfrm>
                      <a:off x="5733816" y="3193290"/>
                      <a:ext cx="504000" cy="504000"/>
                    </a:xfrm>
                    <a:prstGeom prst="rect">
                      <a:avLst/>
                    </a:prstGeom>
                    <a:solidFill>
                      <a:schemeClr val="accent1">
                        <a:alpha val="70000"/>
                      </a:schemeClr>
                    </a:solidFill>
                    <a:ln>
                      <a:solidFill>
                        <a:schemeClr val="tx2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5985816" y="1835063"/>
                      <a:ext cx="0" cy="1610227"/>
                    </a:xfrm>
                    <a:prstGeom prst="straightConnector1">
                      <a:avLst/>
                    </a:prstGeom>
                    <a:ln w="63500">
                      <a:solidFill>
                        <a:schemeClr val="accent1">
                          <a:alpha val="7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3630705" y="3423271"/>
                  <a:ext cx="1764000" cy="1764000"/>
                </a:xfrm>
                <a:prstGeom prst="straightConnector1">
                  <a:avLst/>
                </a:prstGeom>
                <a:ln w="63500">
                  <a:solidFill>
                    <a:srgbClr val="C000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5483349" y="1878313"/>
                <a:ext cx="2112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</a:t>
                </a:r>
                <a:r>
                  <a:rPr lang="en-US" sz="2000" baseline="-25000" dirty="0" smtClean="0"/>
                  <a:t>trailer</a:t>
                </a:r>
                <a:r>
                  <a:rPr lang="en-US" sz="2000" dirty="0" smtClean="0"/>
                  <a:t> = 33.6 km/h</a:t>
                </a:r>
                <a:endParaRPr lang="en-US" sz="2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84466" y="4841971"/>
                <a:ext cx="16719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</a:t>
                </a:r>
                <a:r>
                  <a:rPr lang="en-US" sz="2000" baseline="-25000" dirty="0" smtClean="0"/>
                  <a:t>wind</a:t>
                </a:r>
                <a:r>
                  <a:rPr lang="en-US" sz="2000" dirty="0" smtClean="0"/>
                  <a:t>=40 km/h</a:t>
                </a:r>
              </a:p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max</a:t>
                </a:r>
                <a:r>
                  <a:rPr lang="en-US" sz="2000" dirty="0" smtClean="0"/>
                  <a:t> (</a:t>
                </a:r>
                <a:r>
                  <a:rPr lang="en-US" sz="2000" dirty="0" smtClean="0"/>
                  <a:t>𝞪=136</a:t>
                </a:r>
                <a:r>
                  <a:rPr lang="en-US" sz="2000" baseline="30000" dirty="0" smtClean="0"/>
                  <a:t>o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673353" y="485745"/>
              <a:ext cx="1659015" cy="464492"/>
              <a:chOff x="8673353" y="485745"/>
              <a:chExt cx="1659015" cy="46449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821271" y="512639"/>
                <a:ext cx="1385047" cy="400110"/>
                <a:chOff x="8821271" y="418510"/>
                <a:chExt cx="1385047" cy="40011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8821271" y="618565"/>
                  <a:ext cx="432000" cy="0"/>
                </a:xfrm>
                <a:prstGeom prst="line">
                  <a:avLst/>
                </a:prstGeom>
                <a:ln w="38100">
                  <a:solidFill>
                    <a:srgbClr val="096BB6">
                      <a:alpha val="9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9352429" y="418510"/>
                  <a:ext cx="8538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F(</a:t>
                  </a:r>
                  <a:r>
                    <a:rPr lang="en-US" sz="2000" dirty="0" smtClean="0"/>
                    <a:t>𝞪,v)</a:t>
                  </a:r>
                  <a:endParaRPr lang="en-US" sz="2000" dirty="0"/>
                </a:p>
              </p:txBody>
            </p:sp>
          </p:grpSp>
          <p:sp>
            <p:nvSpPr>
              <p:cNvPr id="37" name="Frame 36"/>
              <p:cNvSpPr/>
              <p:nvPr/>
            </p:nvSpPr>
            <p:spPr>
              <a:xfrm>
                <a:off x="8673353" y="485745"/>
                <a:ext cx="1659015" cy="464492"/>
              </a:xfrm>
              <a:prstGeom prst="frame">
                <a:avLst>
                  <a:gd name="adj1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6768897" y="3467788"/>
            <a:ext cx="211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57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23969"/>
              </p:ext>
            </p:extLst>
          </p:nvPr>
        </p:nvGraphicFramePr>
        <p:xfrm>
          <a:off x="4176826" y="2564293"/>
          <a:ext cx="2160000" cy="2160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DB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DB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DB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DB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176826" y="2564293"/>
            <a:ext cx="2142386" cy="2169494"/>
            <a:chOff x="4176826" y="2527851"/>
            <a:chExt cx="2142386" cy="216949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042452" y="3611684"/>
              <a:ext cx="430306" cy="0"/>
            </a:xfrm>
            <a:prstGeom prst="line">
              <a:avLst/>
            </a:prstGeom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98894" y="3604891"/>
              <a:ext cx="430306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467744" y="3616265"/>
              <a:ext cx="430306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58922" y="3409290"/>
              <a:ext cx="0" cy="446762"/>
            </a:xfrm>
            <a:prstGeom prst="line">
              <a:avLst/>
            </a:prstGeom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5166" y="3812211"/>
              <a:ext cx="0" cy="465427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88906" y="3614666"/>
              <a:ext cx="430306" cy="0"/>
            </a:xfrm>
            <a:prstGeom prst="line">
              <a:avLst/>
            </a:prstGeom>
            <a:ln w="635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76826" y="3604891"/>
              <a:ext cx="430306" cy="0"/>
            </a:xfrm>
            <a:prstGeom prst="line">
              <a:avLst/>
            </a:prstGeom>
            <a:ln w="635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5166" y="2943863"/>
              <a:ext cx="0" cy="465427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55166" y="2527851"/>
              <a:ext cx="0" cy="416012"/>
            </a:xfrm>
            <a:prstGeom prst="line">
              <a:avLst/>
            </a:prstGeom>
            <a:ln w="635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258710" y="4231918"/>
              <a:ext cx="0" cy="465427"/>
            </a:xfrm>
            <a:prstGeom prst="line">
              <a:avLst/>
            </a:prstGeom>
            <a:ln w="635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5042452" y="3225636"/>
            <a:ext cx="430306" cy="0"/>
          </a:xfrm>
          <a:prstGeom prst="line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7438" y="4081366"/>
            <a:ext cx="430306" cy="0"/>
          </a:xfrm>
          <a:prstGeom prst="line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5480720" y="3649262"/>
            <a:ext cx="408186" cy="45719"/>
          </a:xfrm>
          <a:prstGeom prst="rightArrow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6200000">
            <a:off x="5052184" y="3186433"/>
            <a:ext cx="408186" cy="45719"/>
          </a:xfrm>
          <a:prstGeom prst="rightArrow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4611048" y="3622160"/>
            <a:ext cx="408186" cy="45719"/>
          </a:xfrm>
          <a:prstGeom prst="rightArrow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5054940" y="4059548"/>
            <a:ext cx="408186" cy="45719"/>
          </a:xfrm>
          <a:prstGeom prst="rightArrow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4162281" y="3570364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5895660" y="3574375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5029200" y="3153814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>
            <a:off x="5029200" y="4011329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 rot="5400000">
            <a:off x="5465170" y="3570364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 rot="5400000">
            <a:off x="5031535" y="4448219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 rot="5400000">
            <a:off x="4590649" y="3574112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 rot="5400000">
            <a:off x="5029104" y="2696228"/>
            <a:ext cx="446972" cy="141937"/>
          </a:xfrm>
          <a:prstGeom prst="leftRightArrow">
            <a:avLst>
              <a:gd name="adj1" fmla="val 39683"/>
              <a:gd name="adj2" fmla="val 53573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76826" y="2482820"/>
            <a:ext cx="4303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0493" y="2166951"/>
            <a:ext cx="11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0.01 mm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097372" y="2588867"/>
            <a:ext cx="1066" cy="385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35178" y="2613307"/>
            <a:ext cx="11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0.01 mm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189200" y="2546936"/>
            <a:ext cx="2318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riginal plant  </a:t>
            </a:r>
          </a:p>
          <a:p>
            <a:r>
              <a:rPr lang="en-US" sz="1400" dirty="0" smtClean="0"/>
              <a:t>          </a:t>
            </a:r>
          </a:p>
          <a:p>
            <a:r>
              <a:rPr lang="en-US" sz="1400" dirty="0" smtClean="0"/>
              <a:t>growth on the first day </a:t>
            </a:r>
          </a:p>
          <a:p>
            <a:endParaRPr lang="en-US" sz="1400" dirty="0" smtClean="0"/>
          </a:p>
          <a:p>
            <a:r>
              <a:rPr lang="en-US" sz="1400" dirty="0" smtClean="0"/>
              <a:t>growth on the second day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676518" y="2718844"/>
            <a:ext cx="430306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676518" y="3130704"/>
            <a:ext cx="430306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676518" y="3590918"/>
            <a:ext cx="430306" cy="0"/>
          </a:xfrm>
          <a:prstGeom prst="line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25753" y="3019309"/>
            <a:ext cx="18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……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94308" y="4667959"/>
            <a:ext cx="18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……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89200" y="3833149"/>
            <a:ext cx="1816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(g)   wood mass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81150" y="3868567"/>
            <a:ext cx="221042" cy="233179"/>
          </a:xfrm>
          <a:prstGeom prst="rect">
            <a:avLst/>
          </a:prstGeom>
          <a:solidFill>
            <a:srgbClr val="E8D6D6"/>
          </a:solidFill>
          <a:ln>
            <a:solidFill>
              <a:srgbClr val="EFD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189199" y="4248815"/>
            <a:ext cx="237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baseline="-25000" dirty="0" smtClean="0"/>
              <a:t>consumed</a:t>
            </a:r>
            <a:r>
              <a:rPr lang="en-US" sz="1400" dirty="0" smtClean="0"/>
              <a:t> (g)  wood mass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81150" y="4284233"/>
            <a:ext cx="221042" cy="233179"/>
          </a:xfrm>
          <a:prstGeom prst="rect">
            <a:avLst/>
          </a:prstGeom>
          <a:solidFill>
            <a:srgbClr val="FFECE1"/>
          </a:solidFill>
          <a:ln>
            <a:solidFill>
              <a:srgbClr val="FFE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49758"/>
              </p:ext>
            </p:extLst>
          </p:nvPr>
        </p:nvGraphicFramePr>
        <p:xfrm>
          <a:off x="4176826" y="2564293"/>
          <a:ext cx="2160000" cy="2160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176826" y="3621025"/>
            <a:ext cx="846448" cy="68988"/>
          </a:xfrm>
          <a:prstGeom prst="rightArrow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4838951" y="2950197"/>
            <a:ext cx="835750" cy="63942"/>
          </a:xfrm>
          <a:prstGeom prst="rightArrow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0982" y="3408752"/>
            <a:ext cx="0" cy="945534"/>
          </a:xfrm>
          <a:prstGeom prst="straightConnector1">
            <a:avLst/>
          </a:prstGeom>
          <a:ln w="444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3274" y="3644293"/>
            <a:ext cx="933444" cy="0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484" l="4297" r="98047">
                        <a14:foregroundMark x1="48828" y1="55859" x2="16797" y2="87109"/>
                        <a14:foregroundMark x1="90234" y1="58984" x2="82031" y2="76563"/>
                        <a14:foregroundMark x1="25000" y1="82813" x2="32422" y2="87891"/>
                        <a14:foregroundMark x1="38281" y1="89453" x2="50000" y2="91406"/>
                        <a14:foregroundMark x1="53125" y1="90625" x2="61328" y2="89844"/>
                        <a14:foregroundMark x1="64063" y1="89063" x2="74609" y2="83203"/>
                        <a14:foregroundMark x1="82031" y1="84766" x2="88672" y2="89844"/>
                        <a14:foregroundMark x1="9375" y1="90625" x2="14844" y2="87109"/>
                        <a14:foregroundMark x1="75000" y1="16406" x2="76953" y2="19141"/>
                        <a14:foregroundMark x1="92969" y1="10547" x2="91406" y2="13281"/>
                        <a14:foregroundMark x1="6250" y1="10938" x2="9375" y2="14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523" y="3443295"/>
            <a:ext cx="401995" cy="40199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82303" y="3338167"/>
            <a:ext cx="247670" cy="2365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sp>
        <p:nvSpPr>
          <p:cNvPr id="18" name="Oval 17"/>
          <p:cNvSpPr/>
          <p:nvPr/>
        </p:nvSpPr>
        <p:spPr>
          <a:xfrm>
            <a:off x="4939688" y="3947736"/>
            <a:ext cx="247670" cy="2365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89200" y="2606205"/>
            <a:ext cx="2318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Fungi a</a:t>
            </a:r>
          </a:p>
          <a:p>
            <a:r>
              <a:rPr lang="en-US" sz="1400" dirty="0" smtClean="0"/>
              <a:t>          </a:t>
            </a:r>
          </a:p>
          <a:p>
            <a:r>
              <a:rPr lang="en-US" sz="1400" dirty="0" smtClean="0"/>
              <a:t>Fungi b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Competition</a:t>
            </a:r>
          </a:p>
          <a:p>
            <a:endParaRPr lang="en-US" sz="1600" dirty="0"/>
          </a:p>
          <a:p>
            <a:r>
              <a:rPr lang="en-US" sz="1400" dirty="0" smtClean="0"/>
              <a:t>Safe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676518" y="2778113"/>
            <a:ext cx="430306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76518" y="3189973"/>
            <a:ext cx="430306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41064" y="4186568"/>
            <a:ext cx="247670" cy="2365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484" l="4297" r="98047">
                        <a14:foregroundMark x1="48828" y1="55859" x2="16797" y2="87109"/>
                        <a14:foregroundMark x1="90234" y1="58984" x2="82031" y2="76563"/>
                        <a14:foregroundMark x1="25000" y1="82813" x2="32422" y2="87891"/>
                        <a14:foregroundMark x1="38281" y1="89453" x2="50000" y2="91406"/>
                        <a14:foregroundMark x1="53125" y1="90625" x2="61328" y2="89844"/>
                        <a14:foregroundMark x1="64063" y1="89063" x2="74609" y2="83203"/>
                        <a14:foregroundMark x1="82031" y1="84766" x2="88672" y2="89844"/>
                        <a14:foregroundMark x1="9375" y1="90625" x2="14844" y2="87109"/>
                        <a14:foregroundMark x1="75000" y1="16406" x2="76953" y2="19141"/>
                        <a14:foregroundMark x1="92969" y1="10547" x2="91406" y2="13281"/>
                        <a14:foregroundMark x1="6250" y1="10938" x2="9375" y2="14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7444" y="3633993"/>
            <a:ext cx="401995" cy="401995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71807"/>
              </p:ext>
            </p:extLst>
          </p:nvPr>
        </p:nvGraphicFramePr>
        <p:xfrm>
          <a:off x="8445001" y="2564293"/>
          <a:ext cx="2160000" cy="2160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6D6"/>
                    </a:solidFill>
                  </a:tcPr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>
            <a:off x="8487338" y="4069640"/>
            <a:ext cx="1253284" cy="55643"/>
          </a:xfrm>
          <a:prstGeom prst="rightArrow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8664134" y="2982538"/>
            <a:ext cx="835750" cy="63942"/>
          </a:xfrm>
          <a:prstGeom prst="rightArrow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090476" y="3454181"/>
            <a:ext cx="0" cy="1261645"/>
          </a:xfrm>
          <a:prstGeom prst="straightConnector1">
            <a:avLst/>
          </a:prstGeom>
          <a:ln w="444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740622" y="4098149"/>
            <a:ext cx="933444" cy="0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6484" l="4297" r="98047">
                        <a14:foregroundMark x1="48828" y1="55859" x2="16797" y2="87109"/>
                        <a14:foregroundMark x1="90234" y1="58984" x2="82031" y2="76563"/>
                        <a14:foregroundMark x1="25000" y1="82813" x2="32422" y2="87891"/>
                        <a14:foregroundMark x1="38281" y1="89453" x2="50000" y2="91406"/>
                        <a14:foregroundMark x1="53125" y1="90625" x2="61328" y2="89844"/>
                        <a14:foregroundMark x1="64063" y1="89063" x2="74609" y2="83203"/>
                        <a14:foregroundMark x1="82031" y1="84766" x2="88672" y2="89844"/>
                        <a14:foregroundMark x1="9375" y1="90625" x2="14844" y2="87109"/>
                        <a14:foregroundMark x1="75000" y1="16406" x2="76953" y2="19141"/>
                        <a14:foregroundMark x1="92969" y1="10547" x2="91406" y2="13281"/>
                        <a14:foregroundMark x1="6250" y1="10938" x2="9375" y2="14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9478" y="3865016"/>
            <a:ext cx="401995" cy="401995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279876" y="3767846"/>
            <a:ext cx="247670" cy="2365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sp>
        <p:nvSpPr>
          <p:cNvPr id="34" name="Oval 33"/>
          <p:cNvSpPr/>
          <p:nvPr/>
        </p:nvSpPr>
        <p:spPr>
          <a:xfrm>
            <a:off x="8756142" y="4390154"/>
            <a:ext cx="247670" cy="2365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sp>
        <p:nvSpPr>
          <p:cNvPr id="35" name="Oval 34"/>
          <p:cNvSpPr/>
          <p:nvPr/>
        </p:nvSpPr>
        <p:spPr>
          <a:xfrm>
            <a:off x="8776378" y="3541320"/>
            <a:ext cx="247670" cy="2365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sp>
        <p:nvSpPr>
          <p:cNvPr id="37" name="Oval 36"/>
          <p:cNvSpPr/>
          <p:nvPr/>
        </p:nvSpPr>
        <p:spPr>
          <a:xfrm>
            <a:off x="6911962" y="4186567"/>
            <a:ext cx="247670" cy="2365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sp>
        <p:nvSpPr>
          <p:cNvPr id="38" name="Oval 37"/>
          <p:cNvSpPr/>
          <p:nvPr/>
        </p:nvSpPr>
        <p:spPr>
          <a:xfrm>
            <a:off x="9384232" y="3783147"/>
            <a:ext cx="247670" cy="2365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✓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91699" y="4838624"/>
            <a:ext cx="59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Condition (a)                                                                                    Condition (b)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230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495" y="3774612"/>
            <a:ext cx="3441726" cy="2671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41" y="3760955"/>
            <a:ext cx="3376169" cy="2627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87" y="3760955"/>
            <a:ext cx="3348854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74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2021-02-01T11:14:27Z</dcterms:created>
  <dcterms:modified xsi:type="dcterms:W3CDTF">2021-02-06T16:46:55Z</dcterms:modified>
</cp:coreProperties>
</file>