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655" autoAdjust="0"/>
  </p:normalViewPr>
  <p:slideViewPr>
    <p:cSldViewPr>
      <p:cViewPr>
        <p:scale>
          <a:sx n="125" d="100"/>
          <a:sy n="125" d="100"/>
        </p:scale>
        <p:origin x="-1272" y="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1ABC1-0DE2-4E75-8894-2289A4839E56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BA3D4-CC28-40C2-ADF1-4EFB6FFB3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138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BA3D4-CC28-40C2-ADF1-4EFB6FFB32A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698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6C4E-A203-4A53-BEC9-8BA15CE8652F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101E-3945-40B9-A7E8-06987216CB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94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6C4E-A203-4A53-BEC9-8BA15CE8652F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101E-3945-40B9-A7E8-06987216CB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82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6C4E-A203-4A53-BEC9-8BA15CE8652F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101E-3945-40B9-A7E8-06987216CB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148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6C4E-A203-4A53-BEC9-8BA15CE8652F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101E-3945-40B9-A7E8-06987216CB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566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6C4E-A203-4A53-BEC9-8BA15CE8652F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101E-3945-40B9-A7E8-06987216CB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1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6C4E-A203-4A53-BEC9-8BA15CE8652F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101E-3945-40B9-A7E8-06987216CB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390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6C4E-A203-4A53-BEC9-8BA15CE8652F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101E-3945-40B9-A7E8-06987216CB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55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6C4E-A203-4A53-BEC9-8BA15CE8652F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101E-3945-40B9-A7E8-06987216CB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955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6C4E-A203-4A53-BEC9-8BA15CE8652F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101E-3945-40B9-A7E8-06987216CB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689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6C4E-A203-4A53-BEC9-8BA15CE8652F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101E-3945-40B9-A7E8-06987216CB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734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6C4E-A203-4A53-BEC9-8BA15CE8652F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101E-3945-40B9-A7E8-06987216CB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963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06C4E-A203-4A53-BEC9-8BA15CE8652F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6101E-3945-40B9-A7E8-06987216CB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384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77" y="404664"/>
            <a:ext cx="8589645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직사각형 56"/>
          <p:cNvSpPr/>
          <p:nvPr/>
        </p:nvSpPr>
        <p:spPr>
          <a:xfrm>
            <a:off x="7020272" y="4509120"/>
            <a:ext cx="1080120" cy="36004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9" name="직선 화살표 연결선 58"/>
          <p:cNvCxnSpPr/>
          <p:nvPr/>
        </p:nvCxnSpPr>
        <p:spPr>
          <a:xfrm>
            <a:off x="7308304" y="4869160"/>
            <a:ext cx="0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395536" y="4941168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31" name="직선 화살표 연결선 1030"/>
          <p:cNvCxnSpPr/>
          <p:nvPr/>
        </p:nvCxnSpPr>
        <p:spPr>
          <a:xfrm flipV="1">
            <a:off x="653830" y="4509120"/>
            <a:ext cx="1809" cy="41529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직사각형 1033"/>
          <p:cNvSpPr/>
          <p:nvPr/>
        </p:nvSpPr>
        <p:spPr>
          <a:xfrm>
            <a:off x="467544" y="1844824"/>
            <a:ext cx="2376264" cy="266429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5" name="TextBox 1034"/>
          <p:cNvSpPr txBox="1"/>
          <p:nvPr/>
        </p:nvSpPr>
        <p:spPr>
          <a:xfrm>
            <a:off x="278577" y="5389185"/>
            <a:ext cx="2662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검색 버튼을 눌러서 사원을 </a:t>
            </a:r>
            <a:r>
              <a:rPr lang="ko-KR" altLang="en-US" sz="1000" dirty="0" err="1" smtClean="0"/>
              <a:t>선택시</a:t>
            </a:r>
            <a:endParaRPr lang="en-US" altLang="ko-KR" sz="1000" dirty="0" smtClean="0"/>
          </a:p>
          <a:p>
            <a:r>
              <a:rPr lang="ko-KR" altLang="en-US" sz="1000" dirty="0" smtClean="0"/>
              <a:t>사원 정보 및 기본급에 대한 정보를 가져옴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78" name="직사각형 77"/>
          <p:cNvSpPr/>
          <p:nvPr/>
        </p:nvSpPr>
        <p:spPr>
          <a:xfrm>
            <a:off x="3385267" y="1916832"/>
            <a:ext cx="2122837" cy="36004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6" name="TextBox 1035"/>
          <p:cNvSpPr txBox="1"/>
          <p:nvPr/>
        </p:nvSpPr>
        <p:spPr>
          <a:xfrm>
            <a:off x="5940152" y="5517232"/>
            <a:ext cx="30861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산출버튼을 누르게 되면 공제항목이 받는 급여에 </a:t>
            </a:r>
            <a:endParaRPr lang="en-US" altLang="ko-KR" sz="1000" dirty="0" smtClean="0"/>
          </a:p>
          <a:p>
            <a:r>
              <a:rPr lang="ko-KR" altLang="en-US" sz="1000" dirty="0" smtClean="0"/>
              <a:t>비례하여 산출되고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공제항목을 제외한 </a:t>
            </a:r>
            <a:r>
              <a:rPr lang="ko-KR" altLang="en-US" sz="1000" dirty="0" err="1" smtClean="0"/>
              <a:t>실수령액이</a:t>
            </a:r>
            <a:endParaRPr lang="en-US" altLang="ko-KR" sz="1000" dirty="0" smtClean="0"/>
          </a:p>
          <a:p>
            <a:r>
              <a:rPr lang="ko-KR" altLang="en-US" sz="1000" dirty="0" smtClean="0"/>
              <a:t>산출되어 출력됨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이후 등록 버튼을 눌러 급여내역이 등록됨</a:t>
            </a:r>
            <a:endParaRPr lang="ko-KR" altLang="en-US" sz="1000" dirty="0"/>
          </a:p>
        </p:txBody>
      </p:sp>
      <p:cxnSp>
        <p:nvCxnSpPr>
          <p:cNvPr id="80" name="직선 화살표 연결선 79"/>
          <p:cNvCxnSpPr/>
          <p:nvPr/>
        </p:nvCxnSpPr>
        <p:spPr>
          <a:xfrm>
            <a:off x="1655676" y="5132930"/>
            <a:ext cx="1285809" cy="1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TextBox 1038"/>
          <p:cNvSpPr txBox="1"/>
          <p:nvPr/>
        </p:nvSpPr>
        <p:spPr>
          <a:xfrm>
            <a:off x="2973436" y="5013176"/>
            <a:ext cx="2534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해당 사원의 연봉 및 계좌 은행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계좌번호</a:t>
            </a:r>
            <a:endParaRPr lang="en-US" altLang="ko-KR" sz="1000" dirty="0" smtClean="0"/>
          </a:p>
          <a:p>
            <a:r>
              <a:rPr lang="ko-KR" altLang="en-US" sz="1000" dirty="0" smtClean="0"/>
              <a:t>수정하는 버튼</a:t>
            </a:r>
            <a:endParaRPr lang="ko-KR" altLang="en-US" sz="1000" dirty="0"/>
          </a:p>
        </p:txBody>
      </p:sp>
      <p:sp>
        <p:nvSpPr>
          <p:cNvPr id="1042" name="TextBox 1041"/>
          <p:cNvSpPr txBox="1"/>
          <p:nvPr/>
        </p:nvSpPr>
        <p:spPr>
          <a:xfrm>
            <a:off x="192244" y="46664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43" name="타원 1042"/>
          <p:cNvSpPr/>
          <p:nvPr/>
        </p:nvSpPr>
        <p:spPr>
          <a:xfrm>
            <a:off x="179512" y="4689140"/>
            <a:ext cx="324036" cy="3240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/>
          <p:cNvSpPr/>
          <p:nvPr/>
        </p:nvSpPr>
        <p:spPr>
          <a:xfrm>
            <a:off x="8204439" y="4218356"/>
            <a:ext cx="324036" cy="3240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/>
          <p:cNvSpPr/>
          <p:nvPr/>
        </p:nvSpPr>
        <p:spPr>
          <a:xfrm>
            <a:off x="7560332" y="4924417"/>
            <a:ext cx="324036" cy="3240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8217171" y="41957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7577409" y="490176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413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22" y="1340768"/>
            <a:ext cx="2934260" cy="2928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568" y="7647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검색버튼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73792" y="782270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급여정보 변경버튼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723515" y="4581128"/>
            <a:ext cx="28803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87624" y="4437112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사번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클릭시</a:t>
            </a:r>
            <a:r>
              <a:rPr lang="ko-KR" altLang="en-US" sz="1000" dirty="0" smtClean="0"/>
              <a:t> 선택된 해당 사원의 정보가</a:t>
            </a:r>
            <a:endParaRPr lang="en-US" altLang="ko-KR" sz="1000" dirty="0" smtClean="0"/>
          </a:p>
          <a:p>
            <a:r>
              <a:rPr lang="ko-KR" altLang="en-US" sz="1000" dirty="0" smtClean="0"/>
              <a:t>출력되어 급여 화면에 뿌려짐 </a:t>
            </a:r>
            <a:endParaRPr lang="ko-KR" altLang="en-US" sz="1000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4715037" y="4533473"/>
            <a:ext cx="28803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79146" y="4389457"/>
            <a:ext cx="24029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검색버튼에서 </a:t>
            </a:r>
            <a:r>
              <a:rPr lang="ko-KR" altLang="en-US" sz="1000" dirty="0" err="1" smtClean="0"/>
              <a:t>사번을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선택시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ko-KR" altLang="en-US" sz="1000" dirty="0" smtClean="0"/>
              <a:t>해당인원의 정보로 수정됨</a:t>
            </a:r>
            <a:endParaRPr lang="en-US" altLang="ko-KR" sz="1000" dirty="0" smtClean="0"/>
          </a:p>
          <a:p>
            <a:r>
              <a:rPr lang="ko-KR" altLang="en-US" sz="1000" dirty="0" err="1" smtClean="0"/>
              <a:t>미기입칸에는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디폴트값이</a:t>
            </a:r>
            <a:r>
              <a:rPr lang="ko-KR" altLang="en-US" sz="1000" dirty="0" smtClean="0"/>
              <a:t> 적용됨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40768"/>
            <a:ext cx="2952328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723515" y="2060848"/>
            <a:ext cx="514051" cy="187220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228184" y="2263274"/>
            <a:ext cx="1080120" cy="130974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39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76672"/>
            <a:ext cx="8784976" cy="5623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5883805"/>
            <a:ext cx="1074282" cy="216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98349" y="1927119"/>
            <a:ext cx="28456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검색버튼을 누르면 해당 업체의 정보가 출력됨</a:t>
            </a:r>
            <a:endParaRPr lang="ko-KR" altLang="en-US" sz="1000"/>
          </a:p>
        </p:txBody>
      </p:sp>
      <p:sp>
        <p:nvSpPr>
          <p:cNvPr id="9" name="직사각형 8"/>
          <p:cNvSpPr/>
          <p:nvPr/>
        </p:nvSpPr>
        <p:spPr>
          <a:xfrm>
            <a:off x="2195736" y="908720"/>
            <a:ext cx="6624736" cy="36004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원호 5"/>
          <p:cNvSpPr/>
          <p:nvPr/>
        </p:nvSpPr>
        <p:spPr>
          <a:xfrm rot="2340964" flipH="1">
            <a:off x="1976730" y="337650"/>
            <a:ext cx="767845" cy="720080"/>
          </a:xfrm>
          <a:prstGeom prst="arc">
            <a:avLst>
              <a:gd name="adj1" fmla="val 18065397"/>
              <a:gd name="adj2" fmla="val 5813236"/>
            </a:avLst>
          </a:prstGeom>
          <a:ln w="25400">
            <a:solidFill>
              <a:srgbClr val="FF0000"/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483768" y="230451"/>
            <a:ext cx="2345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업체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작성자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날짜별로</a:t>
            </a:r>
            <a:r>
              <a:rPr lang="ko-KR" altLang="en-US" sz="1000" dirty="0" smtClean="0"/>
              <a:t> 조건조회 가능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4829282" y="1651954"/>
            <a:ext cx="3847174" cy="4081301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원호 14"/>
          <p:cNvSpPr/>
          <p:nvPr/>
        </p:nvSpPr>
        <p:spPr>
          <a:xfrm rot="15215470" flipH="1">
            <a:off x="6330653" y="1778093"/>
            <a:ext cx="603544" cy="544273"/>
          </a:xfrm>
          <a:prstGeom prst="arc">
            <a:avLst>
              <a:gd name="adj1" fmla="val 5920716"/>
              <a:gd name="adj2" fmla="val 10431740"/>
            </a:avLst>
          </a:prstGeom>
          <a:ln w="25400">
            <a:solidFill>
              <a:srgbClr val="FF0000"/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203848" y="3140968"/>
            <a:ext cx="1440160" cy="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83968" y="3174504"/>
            <a:ext cx="28873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rgbClr val="00B050"/>
                </a:solidFill>
              </a:rPr>
              <a:t>해당내역 </a:t>
            </a:r>
            <a:r>
              <a:rPr lang="ko-KR" altLang="en-US" sz="1500" b="1" dirty="0" err="1" smtClean="0">
                <a:solidFill>
                  <a:srgbClr val="00B050"/>
                </a:solidFill>
              </a:rPr>
              <a:t>클릭시</a:t>
            </a:r>
            <a:r>
              <a:rPr lang="ko-KR" altLang="en-US" sz="1500" b="1" dirty="0" smtClean="0">
                <a:solidFill>
                  <a:srgbClr val="00B050"/>
                </a:solidFill>
              </a:rPr>
              <a:t> 상세조회 가능</a:t>
            </a:r>
            <a:endParaRPr lang="ko-KR" altLang="en-US" sz="1500" b="1" dirty="0">
              <a:solidFill>
                <a:srgbClr val="00B05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190036" y="5883806"/>
            <a:ext cx="3966140" cy="21602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721185" y="6191551"/>
            <a:ext cx="2332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조건 검색을 유지 페이지 </a:t>
            </a:r>
            <a:r>
              <a:rPr lang="ko-KR" altLang="en-US" sz="1000" b="1" dirty="0" err="1" smtClean="0">
                <a:solidFill>
                  <a:srgbClr val="FF0000"/>
                </a:solidFill>
              </a:rPr>
              <a:t>네이션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처리</a:t>
            </a:r>
            <a:endParaRPr lang="en-US" altLang="ko-KR" sz="1000" b="1" dirty="0" smtClean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2699792" y="6314662"/>
            <a:ext cx="1008112" cy="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2699792" y="6191551"/>
            <a:ext cx="0" cy="12311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203848" y="1608853"/>
            <a:ext cx="504056" cy="112897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2949478" y="1412776"/>
            <a:ext cx="491540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3441018" y="1412777"/>
            <a:ext cx="0" cy="1231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180535" y="1287602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상태가 </a:t>
            </a:r>
            <a:r>
              <a:rPr lang="ko-KR" altLang="en-US" sz="900" b="1" dirty="0" err="1" smtClean="0"/>
              <a:t>배송중</a:t>
            </a:r>
            <a:r>
              <a:rPr lang="ko-KR" altLang="en-US" sz="900" b="1" dirty="0" smtClean="0"/>
              <a:t> 이거나</a:t>
            </a:r>
            <a:endParaRPr lang="en-US" altLang="ko-KR" sz="900" b="1" dirty="0" smtClean="0"/>
          </a:p>
          <a:p>
            <a:r>
              <a:rPr lang="ko-KR" altLang="en-US" sz="900" b="1" dirty="0" smtClean="0"/>
              <a:t>취소</a:t>
            </a:r>
            <a:r>
              <a:rPr lang="en-US" altLang="ko-KR" sz="900" b="1" dirty="0" smtClean="0"/>
              <a:t>, </a:t>
            </a:r>
            <a:r>
              <a:rPr lang="ko-KR" altLang="en-US" sz="900" b="1" dirty="0" smtClean="0"/>
              <a:t>완료일 경우 수정</a:t>
            </a:r>
            <a:r>
              <a:rPr lang="en-US" altLang="ko-KR" sz="900" b="1" dirty="0" smtClean="0"/>
              <a:t>,</a:t>
            </a:r>
            <a:r>
              <a:rPr lang="ko-KR" altLang="en-US" sz="900" b="1" dirty="0" smtClean="0"/>
              <a:t>삭제</a:t>
            </a:r>
            <a:r>
              <a:rPr lang="en-US" altLang="ko-KR" sz="900" b="1" dirty="0"/>
              <a:t> </a:t>
            </a:r>
            <a:r>
              <a:rPr lang="ko-KR" altLang="en-US" sz="900" b="1" dirty="0" smtClean="0"/>
              <a:t>불가능</a:t>
            </a:r>
            <a:endParaRPr lang="ko-KR" altLang="en-US" sz="900" b="1" dirty="0"/>
          </a:p>
        </p:txBody>
      </p:sp>
      <p:sp>
        <p:nvSpPr>
          <p:cNvPr id="34" name="직사각형 33"/>
          <p:cNvSpPr/>
          <p:nvPr/>
        </p:nvSpPr>
        <p:spPr>
          <a:xfrm>
            <a:off x="100415" y="230451"/>
            <a:ext cx="1080120" cy="4068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체크 후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spc="100" dirty="0" smtClean="0">
                <a:solidFill>
                  <a:schemeClr val="tx1"/>
                </a:solidFill>
              </a:rPr>
              <a:t>일괄삭제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가능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 flipV="1">
            <a:off x="128271" y="697690"/>
            <a:ext cx="1" cy="39412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H="1">
            <a:off x="128271" y="1088740"/>
            <a:ext cx="12324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772" y="3319475"/>
            <a:ext cx="2505765" cy="2197758"/>
          </a:xfrm>
          <a:prstGeom prst="rect">
            <a:avLst/>
          </a:prstGeom>
          <a:noFill/>
          <a:ln w="2540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44" name="직선 화살표 연결선 43"/>
          <p:cNvCxnSpPr/>
          <p:nvPr/>
        </p:nvCxnSpPr>
        <p:spPr>
          <a:xfrm flipH="1">
            <a:off x="3921078" y="4418354"/>
            <a:ext cx="787524" cy="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20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00" y="332656"/>
            <a:ext cx="8814712" cy="5572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88" y="825029"/>
            <a:ext cx="389805" cy="28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" y="5009952"/>
            <a:ext cx="8731568" cy="50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63" y="4496754"/>
            <a:ext cx="87296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580112" y="3212976"/>
            <a:ext cx="1296144" cy="179697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6095216" y="5008246"/>
            <a:ext cx="0" cy="8894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06770" y="5964792"/>
            <a:ext cx="61350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- </a:t>
            </a:r>
            <a:r>
              <a:rPr lang="ko-KR" altLang="en-US" sz="1000" b="1" dirty="0" smtClean="0"/>
              <a:t>저장하기 </a:t>
            </a:r>
            <a:r>
              <a:rPr lang="en-US" altLang="ko-KR" sz="1000" b="1" dirty="0" smtClean="0"/>
              <a:t>: </a:t>
            </a:r>
            <a:r>
              <a:rPr lang="ko-KR" altLang="en-US" sz="1000" b="1" dirty="0"/>
              <a:t>배송부장이 배송담당자를 정해주는 기능</a:t>
            </a:r>
            <a:r>
              <a:rPr lang="en-US" altLang="ko-KR" sz="1000" b="1" dirty="0"/>
              <a:t>. </a:t>
            </a:r>
            <a:r>
              <a:rPr lang="ko-KR" altLang="en-US" sz="1000" b="1" dirty="0"/>
              <a:t>배송부원의 소속과 이름이 틀리면 저장이 </a:t>
            </a:r>
            <a:r>
              <a:rPr lang="ko-KR" altLang="en-US" sz="1000" b="1" dirty="0" err="1"/>
              <a:t>안된다</a:t>
            </a:r>
            <a:r>
              <a:rPr lang="en-US" altLang="ko-KR" sz="1000" b="1" dirty="0"/>
              <a:t>.</a:t>
            </a:r>
            <a:endParaRPr lang="en-US" altLang="ko-KR" sz="1000" b="1" dirty="0" smtClean="0"/>
          </a:p>
          <a:p>
            <a:r>
              <a:rPr lang="en-US" altLang="ko-KR" sz="1000" b="1" dirty="0" smtClean="0"/>
              <a:t>- </a:t>
            </a:r>
            <a:r>
              <a:rPr lang="ko-KR" altLang="en-US" sz="1000" b="1" dirty="0" smtClean="0"/>
              <a:t>수정 </a:t>
            </a:r>
            <a:r>
              <a:rPr lang="en-US" altLang="ko-KR" sz="1000" b="1" dirty="0" smtClean="0"/>
              <a:t>: </a:t>
            </a:r>
            <a:r>
              <a:rPr lang="ko-KR" altLang="en-US" sz="1000" b="1" dirty="0"/>
              <a:t>불가피하게 해당 배송부원이 업무를 하지 </a:t>
            </a:r>
            <a:r>
              <a:rPr lang="ko-KR" altLang="en-US" sz="1000" b="1" dirty="0" err="1"/>
              <a:t>못할경우</a:t>
            </a:r>
            <a:r>
              <a:rPr lang="ko-KR" altLang="en-US" sz="1000" b="1" dirty="0"/>
              <a:t> 사용</a:t>
            </a:r>
            <a:r>
              <a:rPr lang="en-US" altLang="ko-KR" sz="1000" b="1" dirty="0"/>
              <a:t>. </a:t>
            </a:r>
            <a:endParaRPr lang="en-US" altLang="ko-KR" sz="1000" b="1" dirty="0" smtClean="0"/>
          </a:p>
          <a:p>
            <a:r>
              <a:rPr lang="en-US" altLang="ko-KR" sz="1000" b="1" dirty="0" smtClean="0"/>
              <a:t>- </a:t>
            </a:r>
            <a:r>
              <a:rPr lang="ko-KR" altLang="en-US" sz="1000" b="1" dirty="0" smtClean="0"/>
              <a:t>배송완료 </a:t>
            </a:r>
            <a:r>
              <a:rPr lang="en-US" altLang="ko-KR" sz="1000" b="1" dirty="0"/>
              <a:t>: </a:t>
            </a:r>
            <a:r>
              <a:rPr lang="ko-KR" altLang="en-US" sz="1000" b="1" dirty="0" smtClean="0"/>
              <a:t>지정된 </a:t>
            </a:r>
            <a:r>
              <a:rPr lang="ko-KR" altLang="en-US" sz="1000" b="1" dirty="0"/>
              <a:t>배송부원만 가능</a:t>
            </a:r>
            <a:endParaRPr lang="en-US" altLang="ko-KR" sz="1000" b="1" dirty="0" smtClean="0"/>
          </a:p>
          <a:p>
            <a:r>
              <a:rPr lang="en-US" altLang="ko-KR" sz="1000" b="1" dirty="0" smtClean="0"/>
              <a:t>- </a:t>
            </a:r>
            <a:r>
              <a:rPr lang="ko-KR" altLang="en-US" sz="1000" b="1" dirty="0" smtClean="0"/>
              <a:t>완료 취소 </a:t>
            </a:r>
            <a:r>
              <a:rPr lang="en-US" altLang="ko-KR" sz="1000" b="1" dirty="0" smtClean="0"/>
              <a:t>: </a:t>
            </a:r>
            <a:r>
              <a:rPr lang="ko-KR" altLang="en-US" sz="1000" b="1" dirty="0"/>
              <a:t>배송부원이 잘못 눌렀을 경우 사용</a:t>
            </a: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934762"/>
            <a:ext cx="2016224" cy="3020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직선 화살표 연결선 13"/>
          <p:cNvCxnSpPr/>
          <p:nvPr/>
        </p:nvCxnSpPr>
        <p:spPr>
          <a:xfrm flipV="1">
            <a:off x="2555776" y="4005064"/>
            <a:ext cx="0" cy="8131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60888" y="4758699"/>
            <a:ext cx="1345240" cy="524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 err="1" smtClean="0"/>
              <a:t>해당로우</a:t>
            </a:r>
            <a:r>
              <a:rPr lang="ko-KR" altLang="en-US" sz="1000" b="1" dirty="0" smtClean="0"/>
              <a:t> </a:t>
            </a:r>
            <a:r>
              <a:rPr lang="ko-KR" altLang="en-US" sz="1000" b="1" dirty="0" err="1" smtClean="0"/>
              <a:t>클릭시</a:t>
            </a:r>
            <a:r>
              <a:rPr lang="ko-KR" altLang="en-US" sz="1000" b="1" dirty="0" smtClean="0"/>
              <a:t> 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r>
              <a:rPr lang="ko-KR" altLang="en-US" sz="1000" b="1" dirty="0" smtClean="0"/>
              <a:t>상세 보기 화면 출력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98179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156</Words>
  <Application>Microsoft Office PowerPoint</Application>
  <PresentationFormat>화면 슬라이드 쇼(4:3)</PresentationFormat>
  <Paragraphs>33</Paragraphs>
  <Slides>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9</cp:revision>
  <dcterms:created xsi:type="dcterms:W3CDTF">2019-10-09T08:43:44Z</dcterms:created>
  <dcterms:modified xsi:type="dcterms:W3CDTF">2019-10-09T10:07:36Z</dcterms:modified>
</cp:coreProperties>
</file>