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9925" cy="93059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23EC-6438-4741-B097-5CEC33A39FB1}" v="36" dt="2021-08-06T01:18:25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Yan" userId="4eae0ea2-24d0-4903-b37e-67bce05ba664" providerId="ADAL" clId="{34CB23EC-6438-4741-B097-5CEC33A39FB1}"/>
    <pc:docChg chg="undo custSel modSld">
      <pc:chgData name="Lily Yan" userId="4eae0ea2-24d0-4903-b37e-67bce05ba664" providerId="ADAL" clId="{34CB23EC-6438-4741-B097-5CEC33A39FB1}" dt="2021-08-06T01:18:43.580" v="165" actId="1076"/>
      <pc:docMkLst>
        <pc:docMk/>
      </pc:docMkLst>
      <pc:sldChg chg="addSp delSp modSp mod">
        <pc:chgData name="Lily Yan" userId="4eae0ea2-24d0-4903-b37e-67bce05ba664" providerId="ADAL" clId="{34CB23EC-6438-4741-B097-5CEC33A39FB1}" dt="2021-08-06T01:18:43.580" v="165" actId="1076"/>
        <pc:sldMkLst>
          <pc:docMk/>
          <pc:sldMk cId="3603161445" sldId="256"/>
        </pc:sldMkLst>
        <pc:spChg chg="mod topLvl">
          <ac:chgData name="Lily Yan" userId="4eae0ea2-24d0-4903-b37e-67bce05ba664" providerId="ADAL" clId="{34CB23EC-6438-4741-B097-5CEC33A39FB1}" dt="2021-08-06T01:15:03.581" v="124" actId="164"/>
          <ac:spMkLst>
            <pc:docMk/>
            <pc:sldMk cId="3603161445" sldId="256"/>
            <ac:spMk id="4" creationId="{EE9AD64A-A8E4-4876-B54A-362F27E33882}"/>
          </ac:spMkLst>
        </pc:spChg>
        <pc:spChg chg="add mod">
          <ac:chgData name="Lily Yan" userId="4eae0ea2-24d0-4903-b37e-67bce05ba664" providerId="ADAL" clId="{34CB23EC-6438-4741-B097-5CEC33A39FB1}" dt="2021-08-06T01:18:11.514" v="162" actId="164"/>
          <ac:spMkLst>
            <pc:docMk/>
            <pc:sldMk cId="3603161445" sldId="256"/>
            <ac:spMk id="11" creationId="{76C3C69F-38D6-4B74-8533-D72D05F41FF3}"/>
          </ac:spMkLst>
        </pc:spChg>
        <pc:spChg chg="add mod">
          <ac:chgData name="Lily Yan" userId="4eae0ea2-24d0-4903-b37e-67bce05ba664" providerId="ADAL" clId="{34CB23EC-6438-4741-B097-5CEC33A39FB1}" dt="2021-08-06T01:15:03.581" v="124" actId="164"/>
          <ac:spMkLst>
            <pc:docMk/>
            <pc:sldMk cId="3603161445" sldId="256"/>
            <ac:spMk id="14" creationId="{C2009ECC-4CF8-494D-8818-7362030F58EF}"/>
          </ac:spMkLst>
        </pc:spChg>
        <pc:spChg chg="add mod">
          <ac:chgData name="Lily Yan" userId="4eae0ea2-24d0-4903-b37e-67bce05ba664" providerId="ADAL" clId="{34CB23EC-6438-4741-B097-5CEC33A39FB1}" dt="2021-08-06T01:15:03.581" v="124" actId="164"/>
          <ac:spMkLst>
            <pc:docMk/>
            <pc:sldMk cId="3603161445" sldId="256"/>
            <ac:spMk id="17" creationId="{C5B491A3-3929-45B8-B748-2F61DC6C7C90}"/>
          </ac:spMkLst>
        </pc:spChg>
        <pc:spChg chg="add mod">
          <ac:chgData name="Lily Yan" userId="4eae0ea2-24d0-4903-b37e-67bce05ba664" providerId="ADAL" clId="{34CB23EC-6438-4741-B097-5CEC33A39FB1}" dt="2021-08-06T01:15:03.581" v="124" actId="164"/>
          <ac:spMkLst>
            <pc:docMk/>
            <pc:sldMk cId="3603161445" sldId="256"/>
            <ac:spMk id="18" creationId="{6C24117E-DDDA-4893-A2E0-D3F77132706D}"/>
          </ac:spMkLst>
        </pc:spChg>
        <pc:spChg chg="add del mod">
          <ac:chgData name="Lily Yan" userId="4eae0ea2-24d0-4903-b37e-67bce05ba664" providerId="ADAL" clId="{34CB23EC-6438-4741-B097-5CEC33A39FB1}" dt="2021-08-05T08:02:59.541" v="25" actId="478"/>
          <ac:spMkLst>
            <pc:docMk/>
            <pc:sldMk cId="3603161445" sldId="256"/>
            <ac:spMk id="19" creationId="{AB86AE0D-7D31-475C-A54F-C7FC5A7ABDAF}"/>
          </ac:spMkLst>
        </pc:spChg>
        <pc:spChg chg="add mod">
          <ac:chgData name="Lily Yan" userId="4eae0ea2-24d0-4903-b37e-67bce05ba664" providerId="ADAL" clId="{34CB23EC-6438-4741-B097-5CEC33A39FB1}" dt="2021-08-06T01:15:03.581" v="124" actId="164"/>
          <ac:spMkLst>
            <pc:docMk/>
            <pc:sldMk cId="3603161445" sldId="256"/>
            <ac:spMk id="21" creationId="{2FC8C459-76A4-4915-B4D1-0AAFC52BC607}"/>
          </ac:spMkLst>
        </pc:spChg>
        <pc:spChg chg="add del mod">
          <ac:chgData name="Lily Yan" userId="4eae0ea2-24d0-4903-b37e-67bce05ba664" providerId="ADAL" clId="{34CB23EC-6438-4741-B097-5CEC33A39FB1}" dt="2021-08-05T08:10:30.410" v="86" actId="478"/>
          <ac:spMkLst>
            <pc:docMk/>
            <pc:sldMk cId="3603161445" sldId="256"/>
            <ac:spMk id="44" creationId="{54B2BC35-23E6-47D2-AE62-8088429E6386}"/>
          </ac:spMkLst>
        </pc:spChg>
        <pc:grpChg chg="add mod">
          <ac:chgData name="Lily Yan" userId="4eae0ea2-24d0-4903-b37e-67bce05ba664" providerId="ADAL" clId="{34CB23EC-6438-4741-B097-5CEC33A39FB1}" dt="2021-08-06T01:15:03.581" v="124" actId="164"/>
          <ac:grpSpMkLst>
            <pc:docMk/>
            <pc:sldMk cId="3603161445" sldId="256"/>
            <ac:grpSpMk id="2" creationId="{460160A5-5FCC-467D-9E66-9511043225DF}"/>
          </ac:grpSpMkLst>
        </pc:grpChg>
        <pc:grpChg chg="del mod">
          <ac:chgData name="Lily Yan" userId="4eae0ea2-24d0-4903-b37e-67bce05ba664" providerId="ADAL" clId="{34CB23EC-6438-4741-B097-5CEC33A39FB1}" dt="2021-08-05T08:01:07.354" v="3" actId="165"/>
          <ac:grpSpMkLst>
            <pc:docMk/>
            <pc:sldMk cId="3603161445" sldId="256"/>
            <ac:grpSpMk id="11" creationId="{259ED579-26DF-41DE-8B4F-82CE1F23784C}"/>
          </ac:grpSpMkLst>
        </pc:grpChg>
        <pc:grpChg chg="add mod">
          <ac:chgData name="Lily Yan" userId="4eae0ea2-24d0-4903-b37e-67bce05ba664" providerId="ADAL" clId="{34CB23EC-6438-4741-B097-5CEC33A39FB1}" dt="2021-08-06T01:18:43.580" v="165" actId="1076"/>
          <ac:grpSpMkLst>
            <pc:docMk/>
            <pc:sldMk cId="3603161445" sldId="256"/>
            <ac:grpSpMk id="12" creationId="{8AFC1A26-1855-4178-8747-C719C84E1D3C}"/>
          </ac:grpSpMkLst>
        </pc:grpChg>
        <pc:grpChg chg="add mod">
          <ac:chgData name="Lily Yan" userId="4eae0ea2-24d0-4903-b37e-67bce05ba664" providerId="ADAL" clId="{34CB23EC-6438-4741-B097-5CEC33A39FB1}" dt="2021-08-05T08:02:54.751" v="24" actId="164"/>
          <ac:grpSpMkLst>
            <pc:docMk/>
            <pc:sldMk cId="3603161445" sldId="256"/>
            <ac:grpSpMk id="20" creationId="{042E8D10-7E07-41F4-BFC0-3FC9CE7BCD1D}"/>
          </ac:grpSpMkLst>
        </pc:grpChg>
        <pc:grpChg chg="add mod">
          <ac:chgData name="Lily Yan" userId="4eae0ea2-24d0-4903-b37e-67bce05ba664" providerId="ADAL" clId="{34CB23EC-6438-4741-B097-5CEC33A39FB1}" dt="2021-08-06T01:18:11.514" v="162" actId="164"/>
          <ac:grpSpMkLst>
            <pc:docMk/>
            <pc:sldMk cId="3603161445" sldId="256"/>
            <ac:grpSpMk id="22" creationId="{F59CA9F6-FD3A-42AE-84D9-A2AC326DE000}"/>
          </ac:grpSpMkLst>
        </pc:grpChg>
        <pc:cxnChg chg="mod topLvl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6" creationId="{DBA28651-1BCC-45D8-AB64-3A7EAF203B4A}"/>
          </ac:cxnSpMkLst>
        </pc:cxnChg>
        <pc:cxnChg chg="mod topLvl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7" creationId="{15CDFF16-F7D1-46B8-968F-D47045AE57F4}"/>
          </ac:cxnSpMkLst>
        </pc:cxnChg>
        <pc:cxnChg chg="mod topLvl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8" creationId="{3F82CB9B-3FB5-4402-B8B4-FD998F2ABF92}"/>
          </ac:cxnSpMkLst>
        </pc:cxnChg>
        <pc:cxnChg chg="mod topLvl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10" creationId="{6F6F65D6-5911-4285-8CBB-E84497094E9C}"/>
          </ac:cxnSpMkLst>
        </pc:cxnChg>
        <pc:cxnChg chg="mod">
          <ac:chgData name="Lily Yan" userId="4eae0ea2-24d0-4903-b37e-67bce05ba664" providerId="ADAL" clId="{34CB23EC-6438-4741-B097-5CEC33A39FB1}" dt="2021-08-06T01:18:37.185" v="163" actId="14100"/>
          <ac:cxnSpMkLst>
            <pc:docMk/>
            <pc:sldMk cId="3603161445" sldId="256"/>
            <ac:cxnSpMk id="13" creationId="{B1ADA8E1-0B83-48E8-B18F-66F9324E04C6}"/>
          </ac:cxnSpMkLst>
        </pc:cxnChg>
        <pc:cxnChg chg="add mod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15" creationId="{B8A11F54-8CA2-40C6-B37F-C05C47DAA7B1}"/>
          </ac:cxnSpMkLst>
        </pc:cxnChg>
        <pc:cxnChg chg="add mod">
          <ac:chgData name="Lily Yan" userId="4eae0ea2-24d0-4903-b37e-67bce05ba664" providerId="ADAL" clId="{34CB23EC-6438-4741-B097-5CEC33A39FB1}" dt="2021-08-06T01:15:03.581" v="124" actId="164"/>
          <ac:cxnSpMkLst>
            <pc:docMk/>
            <pc:sldMk cId="3603161445" sldId="256"/>
            <ac:cxnSpMk id="16" creationId="{D650EC4F-50E6-4266-83BB-16B9F3151B1B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24" creationId="{F317324C-DF83-468C-A01E-A677439D5B03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0" creationId="{3C7DFA98-A251-4B89-A24C-729EEE014B60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2" creationId="{BB30ED20-D3D3-4C72-B5FD-AABEC593AABD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6" creationId="{E651D8AC-F50E-4B3D-B768-8B39040B24C9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7" creationId="{FB2DB235-537E-404D-9E3C-CCEFBF6E7134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8" creationId="{E70F104D-B4F3-4726-A41C-6BC8DA8E8FE8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39" creationId="{76F19DEE-F563-4921-905F-C005712173ED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0" creationId="{9844F0FD-ACE8-4EDD-9125-BDD38CCF7F09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1" creationId="{8D058524-713E-4351-9B00-06E1E92716D1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2" creationId="{B40B540B-B125-4261-9891-2D9355A19C72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3" creationId="{613472A0-F408-47D8-AB9D-9DC77B536E89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4" creationId="{571DE9EE-7EC4-4E4D-A7BD-5F2665360892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5" creationId="{AD0EBEFC-D204-4B4E-855B-95125899B790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7" creationId="{6B5C7196-7758-4509-AC86-4AB474F4EE43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48" creationId="{4B35176E-AC7F-4DF0-A836-3E52AF087899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0" creationId="{23028AE3-8724-412F-AE97-CCF35F937228}"/>
          </ac:cxnSpMkLst>
        </pc:cxnChg>
        <pc:cxnChg chg="add del mod">
          <ac:chgData name="Lily Yan" userId="4eae0ea2-24d0-4903-b37e-67bce05ba664" providerId="ADAL" clId="{34CB23EC-6438-4741-B097-5CEC33A39FB1}" dt="2021-08-05T08:43:11.625" v="113" actId="478"/>
          <ac:cxnSpMkLst>
            <pc:docMk/>
            <pc:sldMk cId="3603161445" sldId="256"/>
            <ac:cxnSpMk id="51" creationId="{42776CE0-5E83-43A0-99C7-FB5FAD581260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2" creationId="{0BFA09CD-7D29-44AA-95B8-45B27BC9B4B3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3" creationId="{BF963821-268B-4FC8-ABE7-32BE163B90DF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4" creationId="{B32245FB-F8ED-449C-9099-80243BC01407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5" creationId="{BB4B3E31-F536-425C-9F34-427F9B0CFEF4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6" creationId="{137BEFFC-1B64-4104-8087-85C9D65E6331}"/>
          </ac:cxnSpMkLst>
        </pc:cxnChg>
        <pc:cxnChg chg="add mod">
          <ac:chgData name="Lily Yan" userId="4eae0ea2-24d0-4903-b37e-67bce05ba664" providerId="ADAL" clId="{34CB23EC-6438-4741-B097-5CEC33A39FB1}" dt="2021-08-06T01:18:11.514" v="162" actId="164"/>
          <ac:cxnSpMkLst>
            <pc:docMk/>
            <pc:sldMk cId="3603161445" sldId="256"/>
            <ac:cxnSpMk id="58" creationId="{B1305E11-26B3-45FC-B3B8-8F6CEC72E6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AC9B-75B5-4589-8773-15A4C4A31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44D06-1346-49F5-81E8-03490872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A47A-683A-4E27-A66A-24EA2E07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B22B-5892-46FE-A729-6B353CF1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4A71D-F2EE-4D14-8856-4CBA51F6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F19B-BC9E-40A4-9C2D-A7D93D04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9D27B-9DCC-447D-B149-1AF5C1F1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4D312-0DD8-41BC-A788-9B8F64D2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D937-0E8B-49D9-BB7F-1DF66B8A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D947-FE02-4F76-8467-91CAE6E8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8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FFD75-5DA4-4310-802C-8ADBC366B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FED44-555D-443F-900C-356F4A033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001B-0DD2-4E08-ABA0-77EAF830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2132-3B92-47C9-A5A8-211E0230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DD33-1BF9-41B0-BCE1-095DF567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1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B990-3A6B-4395-8EEA-5325795D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1F78-667B-4061-84EC-5E5CC705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9029-6601-4C35-8C91-DB4AE951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3B0F-796D-48E6-9D82-916E58B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B9F7-1FD8-462D-B6FE-3503729B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2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8FC4-A7D5-43E9-A689-56A5D886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164D1-A660-46DD-B4BA-2203FC41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C556D-C668-4F2C-8665-4E0DA373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C655-FBBB-45E3-81E7-1B40B9DA3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817A-ACA7-453E-8699-CCAC19C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6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E773-B16B-4AE5-9DB1-04C1D8D1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9833-E816-4145-B27E-349D900BA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659CD-DFE7-4319-9ABD-DC2D27F8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8F1E-DCDA-450C-8097-C15E236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BDC3-74BD-4898-B7B8-139EFBE4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5DE3-5D89-4C45-B9F7-ABEA4553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616D-ACBB-40CB-BFAA-EB0B4607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2540-F83B-4204-A175-ECD53896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C55B-0F17-4C93-8A0C-78025DAC1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5755A-4FC0-4254-B258-3190BE4D5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1D4A-C17B-47B0-BA1F-464BFD51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BEE5E-4727-4634-AA9E-0F870287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0C021-1FF7-4D1D-A1E5-0813C65E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9633C-5FF7-4355-B0A9-A11B81C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D773-E313-497B-B86A-9815D07B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28FD4-04E5-4727-B6CE-F06E741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1920E-4770-454D-8958-FF114DD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6E07-9C0B-4B0E-ACD6-643B8FD8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6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BFB5C-4E09-4332-94AD-7BE4C58D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AE11A-92A5-4C05-98D4-9AC00A86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12F15-7DF6-4977-9534-F29E8A8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135C-A71F-48EE-B150-A0E98F28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D664-9C25-4E1E-88F7-AC2F4F3A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0D6E4-3DBF-493B-B8E3-7E5E9542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1304-365E-46B1-9864-D228598F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C405-FCD6-4798-8A05-9FD8059A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CF4F-1F0B-47B8-AAC6-A777FF3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6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FD9D-AF45-449C-8F13-5529FFAA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0FBA-7E30-4DF8-A73B-37826A068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EC474-FC58-4D27-8B64-29B62997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79157-57AE-4F00-BDDE-94CED296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120D4-7B81-4C8E-ABF6-80CD80C8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D3C7B-F70D-487C-909F-76C4792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49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01504-7321-478D-89E8-55001A7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D0DA2-4385-417A-AEC9-57F035F69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942B-765D-4D24-A09C-4C27A2BFC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8534-C095-403C-B29F-A98BDDC0952A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A25B-9B1C-437A-9267-69FD5C2B7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03CB-AAD8-4A0E-BF96-418D3C90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0F251-5B17-4BDD-8CAA-11ADFB38AE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AFC1A26-1855-4178-8747-C719C84E1D3C}"/>
              </a:ext>
            </a:extLst>
          </p:cNvPr>
          <p:cNvGrpSpPr/>
          <p:nvPr/>
        </p:nvGrpSpPr>
        <p:grpSpPr>
          <a:xfrm>
            <a:off x="346375" y="675657"/>
            <a:ext cx="11499249" cy="4857237"/>
            <a:chOff x="2640222" y="1838031"/>
            <a:chExt cx="7309690" cy="308758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ADA8E1-0B83-48E8-B18F-66F9324E04C6}"/>
                </a:ext>
              </a:extLst>
            </p:cNvPr>
            <p:cNvCxnSpPr>
              <a:cxnSpLocks/>
            </p:cNvCxnSpPr>
            <p:nvPr/>
          </p:nvCxnSpPr>
          <p:spPr>
            <a:xfrm>
              <a:off x="2640222" y="3429000"/>
              <a:ext cx="7309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59CA9F6-FD3A-42AE-84D9-A2AC326DE000}"/>
                </a:ext>
              </a:extLst>
            </p:cNvPr>
            <p:cNvGrpSpPr/>
            <p:nvPr/>
          </p:nvGrpSpPr>
          <p:grpSpPr>
            <a:xfrm rot="21328206">
              <a:off x="3712247" y="1838031"/>
              <a:ext cx="5187538" cy="3087584"/>
              <a:chOff x="2487881" y="1567543"/>
              <a:chExt cx="5187538" cy="3087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9AD64A-A8E4-4876-B54A-362F27E33882}"/>
                  </a:ext>
                </a:extLst>
              </p:cNvPr>
              <p:cNvSpPr/>
              <p:nvPr/>
            </p:nvSpPr>
            <p:spPr>
              <a:xfrm>
                <a:off x="2682688" y="1969994"/>
                <a:ext cx="4780430" cy="2373406"/>
              </a:xfrm>
              <a:prstGeom prst="rect">
                <a:avLst/>
              </a:prstGeom>
              <a:solidFill>
                <a:srgbClr val="DAE3F3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BA28651-1BCC-45D8-AB64-3A7EAF203B4A}"/>
                  </a:ext>
                </a:extLst>
              </p:cNvPr>
              <p:cNvCxnSpPr/>
              <p:nvPr/>
            </p:nvCxnSpPr>
            <p:spPr>
              <a:xfrm>
                <a:off x="2487881" y="2190997"/>
                <a:ext cx="5183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5CDFF16-F7D1-46B8-968F-D47045AE5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1840" y="3156697"/>
                <a:ext cx="5183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F82CB9B-3FB5-4402-B8B4-FD998F2ABF92}"/>
                  </a:ext>
                </a:extLst>
              </p:cNvPr>
              <p:cNvCxnSpPr/>
              <p:nvPr/>
            </p:nvCxnSpPr>
            <p:spPr>
              <a:xfrm>
                <a:off x="2487881" y="4112820"/>
                <a:ext cx="518357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F6F65D6-5911-4285-8CBB-E84497094E9C}"/>
                  </a:ext>
                </a:extLst>
              </p:cNvPr>
              <p:cNvCxnSpPr/>
              <p:nvPr/>
            </p:nvCxnSpPr>
            <p:spPr>
              <a:xfrm>
                <a:off x="5076702" y="1567543"/>
                <a:ext cx="0" cy="308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2009ECC-4CF8-494D-8818-7362030F58EF}"/>
                  </a:ext>
                </a:extLst>
              </p:cNvPr>
              <p:cNvSpPr/>
              <p:nvPr/>
            </p:nvSpPr>
            <p:spPr>
              <a:xfrm>
                <a:off x="3070721" y="2014218"/>
                <a:ext cx="1306286" cy="368135"/>
              </a:xfrm>
              <a:prstGeom prst="roundRect">
                <a:avLst/>
              </a:prstGeom>
              <a:solidFill>
                <a:srgbClr val="4472C4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8A11F54-8CA2-40C6-B37F-C05C47DAA7B1}"/>
                  </a:ext>
                </a:extLst>
              </p:cNvPr>
              <p:cNvCxnSpPr/>
              <p:nvPr/>
            </p:nvCxnSpPr>
            <p:spPr>
              <a:xfrm>
                <a:off x="3734789" y="1567543"/>
                <a:ext cx="0" cy="308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650EC4F-50E6-4266-83BB-16B9F3151B1B}"/>
                  </a:ext>
                </a:extLst>
              </p:cNvPr>
              <p:cNvCxnSpPr/>
              <p:nvPr/>
            </p:nvCxnSpPr>
            <p:spPr>
              <a:xfrm>
                <a:off x="6511636" y="1567543"/>
                <a:ext cx="0" cy="30875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5B491A3-3929-45B8-B748-2F61DC6C7C90}"/>
                  </a:ext>
                </a:extLst>
              </p:cNvPr>
              <p:cNvSpPr/>
              <p:nvPr/>
            </p:nvSpPr>
            <p:spPr>
              <a:xfrm>
                <a:off x="3081646" y="3928752"/>
                <a:ext cx="1306286" cy="368135"/>
              </a:xfrm>
              <a:prstGeom prst="roundRect">
                <a:avLst/>
              </a:prstGeom>
              <a:solidFill>
                <a:srgbClr val="4472C4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C24117E-DDDA-4893-A2E0-D3F77132706D}"/>
                  </a:ext>
                </a:extLst>
              </p:cNvPr>
              <p:cNvSpPr/>
              <p:nvPr/>
            </p:nvSpPr>
            <p:spPr>
              <a:xfrm rot="1289269">
                <a:off x="5858493" y="2006930"/>
                <a:ext cx="1306286" cy="368135"/>
              </a:xfrm>
              <a:prstGeom prst="roundRect">
                <a:avLst/>
              </a:prstGeom>
              <a:solidFill>
                <a:srgbClr val="4472C4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FC8C459-76A4-4915-B4D1-0AAFC52BC607}"/>
                  </a:ext>
                </a:extLst>
              </p:cNvPr>
              <p:cNvSpPr/>
              <p:nvPr/>
            </p:nvSpPr>
            <p:spPr>
              <a:xfrm rot="1289269">
                <a:off x="5856988" y="3916809"/>
                <a:ext cx="1306286" cy="368135"/>
              </a:xfrm>
              <a:prstGeom prst="roundRect">
                <a:avLst/>
              </a:prstGeom>
              <a:solidFill>
                <a:srgbClr val="4472C4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17324C-DF83-468C-A01E-A677439D5B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9883" y="2468409"/>
              <a:ext cx="1261100" cy="10095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7DFA98-A251-4B89-A24C-729EEE014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8053" y="4385597"/>
              <a:ext cx="1261100" cy="10095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B30ED20-D3D3-4C72-B5FD-AABEC593A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774" y="2123221"/>
              <a:ext cx="31728" cy="43675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651D8AC-F50E-4B3D-B768-8B39040B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5771" y="4049969"/>
              <a:ext cx="31728" cy="436751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2DB235-537E-404D-9E3C-CCEFBF6E7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5774" y="2028715"/>
              <a:ext cx="1261100" cy="1009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0F104D-B4F3-4726-A41C-6BC8DA8E8F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7477" y="2028715"/>
              <a:ext cx="31728" cy="43675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6F19DEE-F563-4921-905F-C00571217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357" y="3951494"/>
              <a:ext cx="1261100" cy="1009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844F0FD-ACE8-4EDD-9125-BDD38CCF7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2060" y="3951494"/>
              <a:ext cx="31728" cy="43675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0B540B-B125-4261-9891-2D9355A19C72}"/>
                </a:ext>
              </a:extLst>
            </p:cNvPr>
            <p:cNvCxnSpPr/>
            <p:nvPr/>
          </p:nvCxnSpPr>
          <p:spPr>
            <a:xfrm flipV="1">
              <a:off x="4887502" y="2028715"/>
              <a:ext cx="1229372" cy="540650"/>
            </a:xfrm>
            <a:prstGeom prst="straightConnector1">
              <a:avLst/>
            </a:prstGeom>
            <a:ln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3472A0-F408-47D8-AB9D-9DC77B536E89}"/>
                </a:ext>
              </a:extLst>
            </p:cNvPr>
            <p:cNvCxnSpPr/>
            <p:nvPr/>
          </p:nvCxnSpPr>
          <p:spPr>
            <a:xfrm flipV="1">
              <a:off x="5039350" y="3951878"/>
              <a:ext cx="1229372" cy="540650"/>
            </a:xfrm>
            <a:prstGeom prst="straightConnector1">
              <a:avLst/>
            </a:prstGeom>
            <a:ln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D0EBEFC-D204-4B4E-855B-95125899B790}"/>
                </a:ext>
              </a:extLst>
            </p:cNvPr>
            <p:cNvCxnSpPr>
              <a:cxnSpLocks/>
            </p:cNvCxnSpPr>
            <p:nvPr/>
          </p:nvCxnSpPr>
          <p:spPr>
            <a:xfrm>
              <a:off x="7665985" y="2346304"/>
              <a:ext cx="1374074" cy="4194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5C7196-7758-4509-AC86-4AB474F4EE43}"/>
                </a:ext>
              </a:extLst>
            </p:cNvPr>
            <p:cNvCxnSpPr>
              <a:cxnSpLocks/>
            </p:cNvCxnSpPr>
            <p:nvPr/>
          </p:nvCxnSpPr>
          <p:spPr>
            <a:xfrm>
              <a:off x="7808188" y="4258901"/>
              <a:ext cx="1374074" cy="41947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B35176E-AC7F-4DF0-A836-3E52AF08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8188" y="3828159"/>
              <a:ext cx="137125" cy="4398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28AE3-8724-412F-AE97-CCF35F937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5985" y="1911238"/>
              <a:ext cx="137125" cy="43986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FA09CD-7D29-44AA-95B8-45B27BC9B4B3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1916997"/>
              <a:ext cx="1374074" cy="419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963821-268B-4FC8-ABE7-32BE163B9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003" y="2337847"/>
              <a:ext cx="137125" cy="4398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2245FB-F8ED-449C-9099-80243BC01407}"/>
                </a:ext>
              </a:extLst>
            </p:cNvPr>
            <p:cNvCxnSpPr>
              <a:cxnSpLocks/>
            </p:cNvCxnSpPr>
            <p:nvPr/>
          </p:nvCxnSpPr>
          <p:spPr>
            <a:xfrm>
              <a:off x="7944949" y="3821504"/>
              <a:ext cx="1374074" cy="419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B4B3E31-F536-425C-9F34-427F9B0C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4108" y="4242354"/>
              <a:ext cx="137125" cy="43986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37BEFFC-1B64-4104-8087-85C9D65E6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721" y="2343785"/>
              <a:ext cx="1538141" cy="9291"/>
            </a:xfrm>
            <a:prstGeom prst="straightConnector1">
              <a:avLst/>
            </a:prstGeom>
            <a:ln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305E11-26B3-45FC-B3B8-8F6CEC72E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2065" y="4248922"/>
              <a:ext cx="1538141" cy="9291"/>
            </a:xfrm>
            <a:prstGeom prst="straightConnector1">
              <a:avLst/>
            </a:prstGeom>
            <a:ln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058524-713E-4351-9B00-06E1E9271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059" y="3329799"/>
              <a:ext cx="1143441" cy="905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71DE9EE-7EC4-4E4D-A7BD-5F2665360892}"/>
                </a:ext>
              </a:extLst>
            </p:cNvPr>
            <p:cNvCxnSpPr>
              <a:cxnSpLocks/>
            </p:cNvCxnSpPr>
            <p:nvPr/>
          </p:nvCxnSpPr>
          <p:spPr>
            <a:xfrm>
              <a:off x="6262441" y="2950101"/>
              <a:ext cx="38438" cy="485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76C3C69F-38D6-4B74-8533-D72D05F41FF3}"/>
                </a:ext>
              </a:extLst>
            </p:cNvPr>
            <p:cNvSpPr/>
            <p:nvPr/>
          </p:nvSpPr>
          <p:spPr>
            <a:xfrm>
              <a:off x="6194209" y="3309300"/>
              <a:ext cx="242035" cy="232692"/>
            </a:xfrm>
            <a:prstGeom prst="arc">
              <a:avLst>
                <a:gd name="adj1" fmla="val 2162245"/>
                <a:gd name="adj2" fmla="val 18324078"/>
              </a:avLst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316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Lily Yan</dc:creator>
  <cp:lastModifiedBy>Lily Yan</cp:lastModifiedBy>
  <cp:revision>1</cp:revision>
  <dcterms:created xsi:type="dcterms:W3CDTF">2021-08-05T07:58:19Z</dcterms:created>
  <dcterms:modified xsi:type="dcterms:W3CDTF">2021-08-06T01:18:44Z</dcterms:modified>
</cp:coreProperties>
</file>