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54EF-017A-BC2D-BB8F-417D4ABF7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5B72B-B44B-5F7E-7915-A34F39536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7E1E-65E8-D354-13F7-9E81CFD8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0531-B5D9-2F80-2CBA-263D49F8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7BAF-FDD5-FAD2-6DE6-1F16B96B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C93E-001D-6A4D-257C-BCC6A7BE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4FB55-E0FA-47C5-D91E-2E0B5B10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2F55-F850-2A6C-D8E5-ECCA907D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7579-24A6-C2A9-6276-199A35A1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B3B5-1F36-C7FD-C47C-9394090C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3D8EA-C916-B1C4-FFC8-97DB1D11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41BD5-2581-532E-D6D3-67462F659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9838-FBD2-406B-9065-949A8959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5201-A1BE-02E5-2829-33C9024D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0A4F-7AA4-EC05-C3F5-6B1B11AE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8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2462-3116-5A7E-71F0-BE7FF541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7449-B98A-CC28-0B4F-4548735B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37A6-6A01-7B2B-13E3-9A46CEDA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D2E9-1904-A1E7-1058-9335B3E4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C730-E5F3-17BD-8894-C295F37C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6E98-56D7-1F7B-BDD9-70DAF5B3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C6DA-DA64-80C5-6143-BCD26D92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D3E2-57CC-4E62-B232-E6B8398F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A502-1FF8-D5C3-6960-B812DF0C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1EF-E64E-9341-7077-565D5543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8794-9262-A748-A977-BE781A21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4DD2-809B-3426-E491-D0AB4EB44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C8B72-04D7-D139-1FC0-898761660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45E56-E5EB-B3B6-7EAF-297B2D7E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DEE24-1BA7-2B85-673B-650AC5E0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B610-A70D-DCFC-4A9E-52EE813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B5B8-B444-57B7-3DB4-8260DB6D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B9593-D65F-9E6C-1461-5469DF65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72082-AC89-38D7-F691-E8EBE9506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2B778-BDF2-8B6B-D75D-F4C3B4D0D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DEAE2-DF4C-5281-B4C1-B0E58FFEB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870BA-EB95-5FAB-0409-89E9A307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61C9D-E438-67C0-9C03-D23A1690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A6CA9-DF43-C693-BB21-86C86B26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CCD8-8A1C-061A-98FC-FF6A0CF7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18FBB-12CD-42A7-C98C-47680798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4BCF4-7416-49DD-CAC9-FB0BCC3E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C4B71-C9F1-E67A-34A9-291E5D69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DB5E7-5C7D-01EB-DF0A-AC621A9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6B147-D62A-6395-C902-6E60E220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90575-1D2A-F209-CB1F-F9DFD5C6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FD85-A5A6-AF51-10A9-D284A2E3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B29E-33D5-7FB8-BCB6-308DD084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80CD1-D08C-8A94-963C-54E1E407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76919-ECA3-51D5-EB93-4C64AD7E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BE474-A335-B576-CFB2-3B8261A0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C43A-07E5-9097-9ADC-29FC2C84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577-9A35-95CD-CA4A-DAF6ED9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F4FAD-3018-F2C5-C1AF-766429F8F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0D48-14A7-4BF1-E828-A7E2E640A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A2300-FEBD-C174-DA13-11AECCD0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D7CAE-A932-5B77-7FA1-457D9D17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BACB0-6CD6-E3E6-D910-AC4DBB08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1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62A94-4DB8-C1DA-E4A4-4CF31D47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F4ED0-E855-5AFB-735B-F49269D1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D0BA-A5DE-9602-D1EF-484C652B2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3EF0-88D2-4B11-BA81-0F058718FC8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F280-2B04-3DE3-3A6F-0F0C0CE96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1E8B-FAE8-A133-4F76-0FDFA090D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FE0C-B47F-4170-BC13-FF8E2B4C2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sysinternals/downloads/procm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FEC-EE34-318F-D088-A5FED9412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 </a:t>
            </a:r>
            <a:r>
              <a:rPr lang="en-US" dirty="0"/>
              <a:t>Process Monitor </a:t>
            </a:r>
            <a:r>
              <a:rPr lang="zh-CN" altLang="en-US" dirty="0"/>
              <a:t>对 </a:t>
            </a:r>
            <a:r>
              <a:rPr lang="en-US" dirty="0"/>
              <a:t>MATLAB </a:t>
            </a:r>
            <a:r>
              <a:rPr lang="zh-CN" altLang="en-US" dirty="0"/>
              <a:t>进行 </a:t>
            </a:r>
            <a:r>
              <a:rPr lang="en-US" dirty="0"/>
              <a:t>debug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83204-BDC0-324F-9C08-6024B6CAF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关于一个代码生成中的常见报错和解决手段</a:t>
            </a:r>
          </a:p>
        </p:txBody>
      </p:sp>
    </p:spTree>
    <p:extLst>
      <p:ext uri="{BB962C8B-B14F-4D97-AF65-F5344CB8AC3E}">
        <p14:creationId xmlns:p14="http://schemas.microsoft.com/office/powerpoint/2010/main" val="388879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C0DBB3-B646-B578-E29E-C011B74A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61" y="1169194"/>
            <a:ext cx="9734919" cy="134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D2AB4-C8B6-E363-B5EF-E0A2C388CF91}"/>
              </a:ext>
            </a:extLst>
          </p:cNvPr>
          <p:cNvSpPr txBox="1"/>
          <p:nvPr/>
        </p:nvSpPr>
        <p:spPr>
          <a:xfrm>
            <a:off x="1577947" y="3151484"/>
            <a:ext cx="80681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英文：</a:t>
            </a:r>
            <a:endParaRPr lang="en-US" altLang="zh-CN" sz="2800" dirty="0"/>
          </a:p>
          <a:p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Unable to write file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D:\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xxx\xxx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.mat: </a:t>
            </a:r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Invalid argument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中文：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无法写入文件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D:\xxx\xxx.mat 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Invalid argument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7B73A-DB3E-7D49-BA68-343D484C6CD9}"/>
              </a:ext>
            </a:extLst>
          </p:cNvPr>
          <p:cNvSpPr txBox="1"/>
          <p:nvPr/>
        </p:nvSpPr>
        <p:spPr>
          <a:xfrm>
            <a:off x="1577947" y="2628264"/>
            <a:ext cx="336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报错信息格式：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A8F4A-E5DA-D6A6-D4DA-B6F6414BB0ED}"/>
              </a:ext>
            </a:extLst>
          </p:cNvPr>
          <p:cNvSpPr txBox="1"/>
          <p:nvPr/>
        </p:nvSpPr>
        <p:spPr>
          <a:xfrm>
            <a:off x="1580644" y="5524510"/>
            <a:ext cx="746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常见出问题的文件包括 </a:t>
            </a:r>
            <a:r>
              <a:rPr lang="en-US" altLang="zh-CN" dirty="0" err="1"/>
              <a:t>binfo.mat</a:t>
            </a:r>
            <a:r>
              <a:rPr lang="en-US" altLang="zh-CN" dirty="0"/>
              <a:t>/</a:t>
            </a:r>
            <a:r>
              <a:rPr lang="en-US" altLang="zh-CN" dirty="0" err="1"/>
              <a:t>binfo_mdlref.mat</a:t>
            </a:r>
            <a:endParaRPr lang="en-US" altLang="zh-CN" dirty="0"/>
          </a:p>
          <a:p>
            <a:r>
              <a:rPr lang="en-US" altLang="zh-CN" sz="1800" dirty="0"/>
              <a:t>*</a:t>
            </a:r>
            <a:r>
              <a:rPr lang="zh-CN" altLang="en-US" sz="1800" dirty="0"/>
              <a:t>其他文件读写的报错信息也可以使用相同的工具进行</a:t>
            </a:r>
            <a:r>
              <a:rPr lang="en-US" altLang="zh-CN" sz="1800" dirty="0"/>
              <a:t>debug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186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7E9C7D-47E9-AD71-58BA-170A5DE3C724}"/>
              </a:ext>
            </a:extLst>
          </p:cNvPr>
          <p:cNvSpPr txBox="1"/>
          <p:nvPr/>
        </p:nvSpPr>
        <p:spPr>
          <a:xfrm>
            <a:off x="871916" y="2162024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Process Monitor - </a:t>
            </a:r>
            <a:r>
              <a:rPr lang="en-US" dirty="0" err="1">
                <a:hlinkClick r:id="rId2"/>
              </a:rPr>
              <a:t>Sysinternals</a:t>
            </a:r>
            <a:r>
              <a:rPr lang="en-US" dirty="0">
                <a:hlinkClick r:id="rId2"/>
              </a:rPr>
              <a:t> | Microsoft Learn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A103F-5743-12F3-0E40-56AFBFE7C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8" y="2858025"/>
            <a:ext cx="4165814" cy="2533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B614F-7793-5AC5-99CC-61AE61250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428" y="2858025"/>
            <a:ext cx="3388643" cy="25337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1E6A01D-5B04-FEE0-3CA1-72FEADA88E53}"/>
              </a:ext>
            </a:extLst>
          </p:cNvPr>
          <p:cNvSpPr/>
          <p:nvPr/>
        </p:nvSpPr>
        <p:spPr>
          <a:xfrm>
            <a:off x="5797943" y="3882154"/>
            <a:ext cx="1081635" cy="4855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A4B3C-307A-5FA5-E52E-6E3BA886098D}"/>
              </a:ext>
            </a:extLst>
          </p:cNvPr>
          <p:cNvSpPr txBox="1"/>
          <p:nvPr/>
        </p:nvSpPr>
        <p:spPr>
          <a:xfrm>
            <a:off x="5279064" y="35128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解压运行，无需安装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023C5-4214-FF38-73A5-7A7CC7717643}"/>
              </a:ext>
            </a:extLst>
          </p:cNvPr>
          <p:cNvSpPr/>
          <p:nvPr/>
        </p:nvSpPr>
        <p:spPr>
          <a:xfrm>
            <a:off x="7768353" y="4477405"/>
            <a:ext cx="1521303" cy="385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A3392-6E4B-8E92-2292-EF513DF1FADB}"/>
              </a:ext>
            </a:extLst>
          </p:cNvPr>
          <p:cNvSpPr txBox="1"/>
          <p:nvPr/>
        </p:nvSpPr>
        <p:spPr>
          <a:xfrm>
            <a:off x="426854" y="657338"/>
            <a:ext cx="3730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Process Monitor </a:t>
            </a:r>
            <a:r>
              <a:rPr lang="zh-CN" altLang="en-US" sz="2800" dirty="0"/>
              <a:t>下载：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464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CC5F6-8D07-3E24-481B-B6780D6B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52" y="1279337"/>
            <a:ext cx="9011113" cy="5124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5021D-5BFD-1F35-364D-B1C4AECA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658" y="3041568"/>
            <a:ext cx="5321573" cy="3613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DAA16C-4E83-D57D-F741-7D51358CD2EC}"/>
              </a:ext>
            </a:extLst>
          </p:cNvPr>
          <p:cNvSpPr txBox="1"/>
          <p:nvPr/>
        </p:nvSpPr>
        <p:spPr>
          <a:xfrm>
            <a:off x="426854" y="6573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过滤器设置：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D74D5C-BF19-D947-3058-335552700383}"/>
              </a:ext>
            </a:extLst>
          </p:cNvPr>
          <p:cNvSpPr/>
          <p:nvPr/>
        </p:nvSpPr>
        <p:spPr>
          <a:xfrm>
            <a:off x="1596405" y="1464658"/>
            <a:ext cx="2101655" cy="2257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FAA50-D285-9682-0AF1-8C03696DD2B9}"/>
              </a:ext>
            </a:extLst>
          </p:cNvPr>
          <p:cNvSpPr txBox="1"/>
          <p:nvPr/>
        </p:nvSpPr>
        <p:spPr>
          <a:xfrm>
            <a:off x="4094570" y="2210571"/>
            <a:ext cx="7498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增加过滤规则：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Path &gt; ends with &gt; </a:t>
            </a:r>
            <a:r>
              <a:rPr lang="en-US" altLang="zh-CN" sz="2400" dirty="0" err="1">
                <a:solidFill>
                  <a:srgbClr val="FF0000"/>
                </a:solidFill>
              </a:rPr>
              <a:t>xxx.mat</a:t>
            </a:r>
            <a:r>
              <a:rPr lang="zh-CN" altLang="en-US" sz="2400" dirty="0">
                <a:solidFill>
                  <a:srgbClr val="FF0000"/>
                </a:solidFill>
              </a:rPr>
              <a:t>（报错中的文件名）</a:t>
            </a:r>
            <a:r>
              <a:rPr lang="en-US" altLang="zh-CN" sz="2400" dirty="0">
                <a:solidFill>
                  <a:srgbClr val="FF0000"/>
                </a:solidFill>
              </a:rPr>
              <a:t>&gt; Include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2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ECFB8-0256-ED73-2F28-DA79E84B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28" y="2146034"/>
            <a:ext cx="3708591" cy="27115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7E158-D54E-99C8-44C0-900E6335DCD5}"/>
              </a:ext>
            </a:extLst>
          </p:cNvPr>
          <p:cNvSpPr txBox="1"/>
          <p:nvPr/>
        </p:nvSpPr>
        <p:spPr>
          <a:xfrm>
            <a:off x="426854" y="65733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复现问题和日志抓取：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4EB92-8513-5B45-CAB4-8275970CF57E}"/>
              </a:ext>
            </a:extLst>
          </p:cNvPr>
          <p:cNvSpPr txBox="1"/>
          <p:nvPr/>
        </p:nvSpPr>
        <p:spPr>
          <a:xfrm>
            <a:off x="3455300" y="3270995"/>
            <a:ext cx="8212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过滤规则设置好之后，在 </a:t>
            </a:r>
            <a:r>
              <a:rPr lang="en-US" altLang="zh-CN" sz="2400" dirty="0">
                <a:solidFill>
                  <a:srgbClr val="FF0000"/>
                </a:solidFill>
              </a:rPr>
              <a:t>Process Monitor </a:t>
            </a:r>
            <a:r>
              <a:rPr lang="zh-CN" altLang="en-US" sz="2400" dirty="0">
                <a:solidFill>
                  <a:srgbClr val="FF0000"/>
                </a:solidFill>
              </a:rPr>
              <a:t>中开始抓取日志；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</a:rPr>
              <a:t>到 </a:t>
            </a:r>
            <a:r>
              <a:rPr lang="en-US" altLang="zh-CN" sz="2400" dirty="0">
                <a:solidFill>
                  <a:srgbClr val="FF0000"/>
                </a:solidFill>
              </a:rPr>
              <a:t>MATLAB </a:t>
            </a:r>
            <a:r>
              <a:rPr lang="zh-CN" altLang="en-US" sz="2400" dirty="0">
                <a:solidFill>
                  <a:srgbClr val="FF0000"/>
                </a:solidFill>
              </a:rPr>
              <a:t>中生成代码，复现问题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9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5EFBC-C848-CDB8-D71B-66E8315D4885}"/>
              </a:ext>
            </a:extLst>
          </p:cNvPr>
          <p:cNvSpPr txBox="1"/>
          <p:nvPr/>
        </p:nvSpPr>
        <p:spPr>
          <a:xfrm>
            <a:off x="426854" y="6573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日志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5CB56-640A-B27C-CC90-9A773506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7" y="1555900"/>
            <a:ext cx="9011113" cy="5105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B0992-9B9B-4B19-642F-13FCECD83FCA}"/>
              </a:ext>
            </a:extLst>
          </p:cNvPr>
          <p:cNvSpPr txBox="1"/>
          <p:nvPr/>
        </p:nvSpPr>
        <p:spPr>
          <a:xfrm>
            <a:off x="4523450" y="724903"/>
            <a:ext cx="6732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本例中，可以看到除了 </a:t>
            </a:r>
            <a:r>
              <a:rPr lang="en-US" altLang="zh-CN" sz="2400" dirty="0">
                <a:solidFill>
                  <a:srgbClr val="FF0000"/>
                </a:solidFill>
              </a:rPr>
              <a:t>MATLAB </a:t>
            </a:r>
            <a:r>
              <a:rPr lang="zh-CN" altLang="en-US" sz="2400" dirty="0">
                <a:solidFill>
                  <a:srgbClr val="FF0000"/>
                </a:solidFill>
              </a:rPr>
              <a:t>外，还有一个 </a:t>
            </a:r>
            <a:r>
              <a:rPr lang="en-US" altLang="zh-CN" sz="2400" dirty="0">
                <a:solidFill>
                  <a:srgbClr val="FF0000"/>
                </a:solidFill>
              </a:rPr>
              <a:t>MsMpEng.exe </a:t>
            </a:r>
            <a:r>
              <a:rPr lang="zh-CN" altLang="en-US" sz="2400" dirty="0">
                <a:solidFill>
                  <a:srgbClr val="FF0000"/>
                </a:solidFill>
              </a:rPr>
              <a:t>在对该文件进行扫描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3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787A1-417E-6C50-E848-A2C7916E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3" y="2355101"/>
            <a:ext cx="4121362" cy="29084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9811FB-F474-C558-061B-FB265131D56B}"/>
              </a:ext>
            </a:extLst>
          </p:cNvPr>
          <p:cNvSpPr txBox="1"/>
          <p:nvPr/>
        </p:nvSpPr>
        <p:spPr>
          <a:xfrm>
            <a:off x="426854" y="6573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解决方案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FD7E2-B4D5-6045-A9C4-C2E57A60DFF9}"/>
              </a:ext>
            </a:extLst>
          </p:cNvPr>
          <p:cNvSpPr txBox="1"/>
          <p:nvPr/>
        </p:nvSpPr>
        <p:spPr>
          <a:xfrm>
            <a:off x="3933589" y="2598003"/>
            <a:ext cx="6481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MsMpEng.exe </a:t>
            </a:r>
            <a:r>
              <a:rPr lang="zh-CN" altLang="en-US" sz="2400" dirty="0">
                <a:solidFill>
                  <a:srgbClr val="FF0000"/>
                </a:solidFill>
              </a:rPr>
              <a:t>即 </a:t>
            </a:r>
            <a:r>
              <a:rPr lang="en-US" altLang="zh-CN" sz="2400" dirty="0">
                <a:solidFill>
                  <a:srgbClr val="FF0000"/>
                </a:solidFill>
              </a:rPr>
              <a:t>Windows Defender</a:t>
            </a:r>
            <a:r>
              <a:rPr lang="zh-CN" altLang="en-US" sz="2400" dirty="0">
                <a:solidFill>
                  <a:srgbClr val="FF0000"/>
                </a:solidFill>
              </a:rPr>
              <a:t>，可以暂时停掉病毒威胁和防护以规避：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0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使用 Process Monitor 对 MATLAB 进行 debug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关于一个代码生成中的常见报错和解决手段</dc:title>
  <dc:creator>Lily Yan</dc:creator>
  <cp:lastModifiedBy>Lily Yan</cp:lastModifiedBy>
  <cp:revision>32</cp:revision>
  <dcterms:created xsi:type="dcterms:W3CDTF">2024-01-25T03:21:52Z</dcterms:created>
  <dcterms:modified xsi:type="dcterms:W3CDTF">2024-01-25T03:46:46Z</dcterms:modified>
</cp:coreProperties>
</file>