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数据趋势图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全球市场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  <c:pt idx="3">
                  <c:v>2026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800</c:v>
                </c:pt>
                <c:pt idx="1">
                  <c:v>1200</c:v>
                </c:pt>
                <c:pt idx="2">
                  <c:v>1800</c:v>
                </c:pt>
                <c:pt idx="3">
                  <c:v>2500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中国市场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  <c:pt idx="3">
                  <c:v>2026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300</c:v>
                </c:pt>
                <c:pt idx="1">
                  <c:v>500</c:v>
                </c:pt>
                <c:pt idx="2">
                  <c:v>800</c:v>
                </c:pt>
                <c:pt idx="3">
                  <c:v>1200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latin typeface="微软雅黑"/>
              </a:defRPr>
            </a:pPr>
            <a:r>
              <a:t>AI技术发展报告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/>
            </a:pPr>
            <a:r>
              <a:t>2025年Q1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微软雅黑"/>
              </a:defRPr>
            </a:pPr>
            <a:r>
              <a:t>核心技术方向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latin typeface="宋体"/>
              </a:defRPr>
            </a:pPr>
            <a:r>
              <a:t>大语言模型（LLM）的多模态融合</a:t>
            </a:r>
          </a:p>
          <a:p>
            <a:pPr>
              <a:defRPr sz="1400">
                <a:latin typeface="宋体"/>
              </a:defRPr>
            </a:pPr>
            <a:r>
              <a:t>AI Agents的自主决策能力提升</a:t>
            </a:r>
          </a:p>
          <a:p>
            <a:pPr>
              <a:defRPr sz="1400">
                <a:latin typeface="宋体"/>
              </a:defRPr>
            </a:pPr>
            <a:r>
              <a:t>边缘计算与AI的协同优化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微软雅黑"/>
              </a:defRPr>
            </a:pPr>
            <a:r>
              <a:t>市场规模预测（单位：亿元）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