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python-pptx 教程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—— 用Python自动生成PPT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