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80"/>
                </a:solidFill>
                <a:latin typeface="微软雅黑"/>
              </a:defRPr>
            </a:pPr>
            <a:r>
              <a:t>文本样式示例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>
                <a:solidFill>
                  <a:srgbClr val="000000"/>
                </a:solidFill>
                <a:latin typeface="宋体"/>
              </a:defRPr>
            </a:pPr>
            <a:r>
              <a:t>基础文本</a:t>
            </a:r>
          </a:p>
          <a:p>
            <a:pPr algn="ctr">
              <a:defRPr>
                <a:solidFill>
                  <a:srgbClr val="FF0000"/>
                </a:solidFill>
              </a:defRPr>
            </a:pPr>
            <a:r>
              <a:t>居中对齐 + 红色</a:t>
            </a:r>
          </a:p>
          <a:p>
            <a:pPr algn="r">
              <a:defRPr i="1"/>
            </a:pPr>
            <a:r>
              <a:t>右对齐 + 斜体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