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рц климов" initials="гк" lastIdx="1" clrIdx="0">
    <p:extLst>
      <p:ext uri="{19B8F6BF-5375-455C-9EA6-DF929625EA0E}">
        <p15:presenceInfo xmlns:p15="http://schemas.microsoft.com/office/powerpoint/2012/main" userId="769214252f405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09:17:50.15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6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4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4011283" cy="1112807"/>
          </a:xfrm>
        </p:spPr>
        <p:txBody>
          <a:bodyPr/>
          <a:lstStyle/>
          <a:p>
            <a:r>
              <a:rPr lang="ru-RU" sz="8000" dirty="0">
                <a:solidFill>
                  <a:schemeClr val="accent1"/>
                </a:solidFill>
              </a:rPr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65698" y="4908430"/>
            <a:ext cx="4126301" cy="211347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Разработчики: Климов Олег, Османов </a:t>
            </a:r>
            <a:r>
              <a:rPr lang="ru-RU" sz="2800" dirty="0" err="1">
                <a:solidFill>
                  <a:schemeClr val="accent1"/>
                </a:solidFill>
              </a:rPr>
              <a:t>Шихмурза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101" y="1493807"/>
            <a:ext cx="64389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5625" y="6388655"/>
            <a:ext cx="18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Made KLIM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2623"/>
            <a:ext cx="4065014" cy="20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Возможности развития!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48" y="224114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Мы довольно долго стремились создать эту превосходную игру, но в ней всегда есть, что доработать, улучшить. Мы будем выпускать обновления с новыми уровнями и более сложными и сильными врагами(показанных в трейлере), переработаем всю графику в игре, подключим еще несколько крутых библиотек и изменим, к тому же, и физику игры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73" y="4091473"/>
            <a:ext cx="3329626" cy="27665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2" y="174792"/>
            <a:ext cx="4441988" cy="16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371774"/>
            <a:ext cx="12575356" cy="970450"/>
          </a:xfrm>
        </p:spPr>
        <p:txBody>
          <a:bodyPr/>
          <a:lstStyle/>
          <a:p>
            <a:r>
              <a:rPr lang="ru-RU" sz="8000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2028856"/>
            <a:ext cx="10864239" cy="430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0" dirty="0"/>
              <a:t>Приятной игры !</a:t>
            </a:r>
          </a:p>
          <a:p>
            <a:pPr marL="0" indent="0">
              <a:buNone/>
            </a:pPr>
            <a:r>
              <a:rPr lang="ru-RU" sz="6000" dirty="0"/>
              <a:t>А теперь </a:t>
            </a:r>
            <a:r>
              <a:rPr lang="ru-RU" sz="6000"/>
              <a:t>посмотрите трейлер…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5497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6347" y="74523"/>
            <a:ext cx="9422664" cy="1653666"/>
          </a:xfrm>
        </p:spPr>
        <p:txBody>
          <a:bodyPr/>
          <a:lstStyle/>
          <a:p>
            <a:r>
              <a:rPr lang="ru-RU" sz="11500" dirty="0">
                <a:solidFill>
                  <a:schemeClr val="bg1"/>
                </a:solidFill>
              </a:rPr>
              <a:t>Идея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74523"/>
            <a:ext cx="1981457" cy="1831772"/>
          </a:xfrm>
        </p:spPr>
      </p:pic>
      <p:sp>
        <p:nvSpPr>
          <p:cNvPr id="5" name="TextBox 4"/>
          <p:cNvSpPr txBox="1"/>
          <p:nvPr/>
        </p:nvSpPr>
        <p:spPr>
          <a:xfrm>
            <a:off x="474452" y="3019245"/>
            <a:ext cx="10955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давно хотели реализовать игру с жанром </a:t>
            </a:r>
            <a:r>
              <a:rPr lang="ru-RU" sz="2400" dirty="0" err="1"/>
              <a:t>платформер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Мы так долго шли к этому,  и спустя большое кол-во работы, наконец, мы создали игру с неповторимым сюжетом и современной графикой работающей на самых последних разработках лучших производителей.</a:t>
            </a:r>
          </a:p>
          <a:p>
            <a:r>
              <a:rPr lang="ru-RU" sz="2400" dirty="0"/>
              <a:t>Игра повествует о грандиозных приключениях Гона </a:t>
            </a:r>
            <a:r>
              <a:rPr lang="ru-RU" sz="2400" dirty="0" err="1"/>
              <a:t>Фрикса</a:t>
            </a:r>
            <a:r>
              <a:rPr lang="ru-RU" sz="2400" dirty="0"/>
              <a:t> – главного героя в этой эпопеи, и его лучшего друга – </a:t>
            </a:r>
            <a:r>
              <a:rPr lang="ru-RU" sz="2400" dirty="0" err="1"/>
              <a:t>Киллуы</a:t>
            </a:r>
            <a:r>
              <a:rPr lang="ru-RU" sz="2400" dirty="0"/>
              <a:t> </a:t>
            </a:r>
            <a:r>
              <a:rPr lang="ru-RU" sz="2400" dirty="0" err="1"/>
              <a:t>Золдика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0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275" y="1092081"/>
            <a:ext cx="6478438" cy="2972959"/>
          </a:xfrm>
        </p:spPr>
        <p:txBody>
          <a:bodyPr/>
          <a:lstStyle/>
          <a:p>
            <a:r>
              <a:rPr lang="ru-RU" sz="16600" dirty="0">
                <a:solidFill>
                  <a:srgbClr val="FF0000"/>
                </a:solidFill>
              </a:rPr>
              <a:t>Т</a:t>
            </a:r>
            <a:r>
              <a:rPr lang="ru-RU" sz="8000" dirty="0">
                <a:solidFill>
                  <a:srgbClr val="FF0000"/>
                </a:solidFill>
              </a:rPr>
              <a:t>ехнологии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0" y="4656841"/>
            <a:ext cx="12192000" cy="2201158"/>
          </a:xfr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ru-RU" sz="3200" dirty="0"/>
              <a:t>Проект разработан на последней версии </a:t>
            </a:r>
            <a:r>
              <a:rPr lang="en-US" sz="3200" dirty="0"/>
              <a:t>Python 3.7.2</a:t>
            </a:r>
            <a:r>
              <a:rPr lang="ru-RU" sz="3200" dirty="0"/>
              <a:t> ,</a:t>
            </a:r>
            <a:endParaRPr lang="en-US" sz="3200" dirty="0"/>
          </a:p>
          <a:p>
            <a:r>
              <a:rPr lang="ru-RU" sz="3200" dirty="0"/>
              <a:t>с помощью последней версии инновационной библиотеки </a:t>
            </a:r>
            <a:r>
              <a:rPr lang="en-US" sz="3200" dirty="0" err="1"/>
              <a:t>PyGame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7471125" y="173002"/>
            <a:ext cx="3810001" cy="407546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93" y="311085"/>
            <a:ext cx="3414315" cy="2418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87" y="631596"/>
            <a:ext cx="3433444" cy="34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022" y="-173325"/>
            <a:ext cx="11243976" cy="1918940"/>
          </a:xfrm>
        </p:spPr>
        <p:txBody>
          <a:bodyPr/>
          <a:lstStyle/>
          <a:p>
            <a:r>
              <a:rPr lang="ru-RU" sz="3600" dirty="0"/>
              <a:t>В программе все построено на иерархии классов, где каждый класс выполняет свою функцию и имеет свое назначение, примеры: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74" y="5304001"/>
            <a:ext cx="3706694" cy="1483297"/>
          </a:xfrm>
        </p:spPr>
        <p:txBody>
          <a:bodyPr/>
          <a:lstStyle/>
          <a:p>
            <a:r>
              <a:rPr lang="ru-RU" dirty="0"/>
              <a:t>Создание анимации главного героя</a:t>
            </a:r>
          </a:p>
        </p:txBody>
      </p:sp>
      <p:pic>
        <p:nvPicPr>
          <p:cNvPr id="4" name="Объект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" y="2208895"/>
            <a:ext cx="4100219" cy="30951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76" y="3507132"/>
            <a:ext cx="5313872" cy="20163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76" y="1873560"/>
            <a:ext cx="4119924" cy="1633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6460" y="5651410"/>
            <a:ext cx="5749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Классы отвечающие за ракурс и передвижение камеры </a:t>
            </a:r>
            <a:r>
              <a:rPr lang="ru-RU" dirty="0" err="1"/>
              <a:t>централизированно</a:t>
            </a:r>
            <a:r>
              <a:rPr lang="ru-RU" dirty="0"/>
              <a:t> главному герою.</a:t>
            </a:r>
          </a:p>
        </p:txBody>
      </p:sp>
    </p:spTree>
    <p:extLst>
      <p:ext uri="{BB962C8B-B14F-4D97-AF65-F5344CB8AC3E}">
        <p14:creationId xmlns:p14="http://schemas.microsoft.com/office/powerpoint/2010/main" val="31054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герой имеет свой собственный класс, отвечающий за его передвижение и многое другое.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" y="2390828"/>
            <a:ext cx="5599052" cy="4206617"/>
          </a:xfrm>
        </p:spPr>
      </p:pic>
      <p:sp>
        <p:nvSpPr>
          <p:cNvPr id="11" name="Текст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85" y="276110"/>
            <a:ext cx="5789572" cy="195835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5" y="2444665"/>
            <a:ext cx="3478855" cy="44133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2630" y="3709306"/>
            <a:ext cx="2310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Уровни создаются с помощью массивов -</a:t>
            </a:r>
            <a:r>
              <a:rPr lang="en-US" sz="2400" dirty="0"/>
              <a:t>&gt;</a:t>
            </a:r>
            <a:endParaRPr lang="ru-RU" sz="2400" dirty="0"/>
          </a:p>
          <a:p>
            <a:r>
              <a:rPr lang="ru-RU" sz="2400" dirty="0"/>
              <a:t>(понятное дело)</a:t>
            </a:r>
          </a:p>
        </p:txBody>
      </p:sp>
    </p:spTree>
    <p:extLst>
      <p:ext uri="{BB962C8B-B14F-4D97-AF65-F5344CB8AC3E}">
        <p14:creationId xmlns:p14="http://schemas.microsoft.com/office/powerpoint/2010/main" val="3179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51344-3959-4D8E-84D8-79A0F274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02" y="446088"/>
            <a:ext cx="3707523" cy="1698109"/>
          </a:xfrm>
        </p:spPr>
        <p:txBody>
          <a:bodyPr/>
          <a:lstStyle/>
          <a:p>
            <a:r>
              <a:rPr lang="ru-RU" sz="4000" dirty="0">
                <a:solidFill>
                  <a:schemeClr val="bg1"/>
                </a:solidFill>
              </a:rPr>
              <a:t>Источник вдохновения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2252B-7DEA-468A-B64A-7C0EE896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7010546" cy="5414963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dirty="0"/>
              <a:t>Придя к компромиссу, мы решили взять за основу сюжет</a:t>
            </a:r>
            <a:r>
              <a:rPr lang="en-US" sz="2800" dirty="0"/>
              <a:t> </a:t>
            </a:r>
            <a:r>
              <a:rPr lang="ru-RU" sz="2800" dirty="0"/>
              <a:t>(а именно арку, под названием </a:t>
            </a:r>
            <a:r>
              <a:rPr lang="en-US" sz="2800" dirty="0"/>
              <a:t>&lt;&lt;</a:t>
            </a:r>
            <a:r>
              <a:rPr lang="ru-RU" sz="2800" dirty="0"/>
              <a:t>Муравьи-химеры</a:t>
            </a:r>
            <a:r>
              <a:rPr lang="en-US" sz="2800" dirty="0"/>
              <a:t>&gt;&gt;</a:t>
            </a:r>
            <a:r>
              <a:rPr lang="ru-RU" sz="2800" dirty="0"/>
              <a:t>) одноименной </a:t>
            </a:r>
            <a:r>
              <a:rPr lang="ru-RU" sz="2800" dirty="0" err="1"/>
              <a:t>манги</a:t>
            </a:r>
            <a:r>
              <a:rPr lang="ru-RU" sz="2800" dirty="0"/>
              <a:t>, написанной ещё в 90-х годах, но пользующийся огромным успехом до сих пор, не смотря ни на что - </a:t>
            </a:r>
            <a:r>
              <a:rPr lang="en-US" sz="2800" dirty="0"/>
              <a:t>&lt;&lt;</a:t>
            </a:r>
            <a:r>
              <a:rPr lang="en-US" sz="2800" dirty="0" err="1"/>
              <a:t>HunterXHunter</a:t>
            </a:r>
            <a:r>
              <a:rPr lang="en-US" sz="2800" dirty="0"/>
              <a:t>&gt;&gt;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75BFAB-45ED-46CC-B3BA-E289A76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8" y="3153569"/>
            <a:ext cx="3044958" cy="24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B691F-AC30-4373-913A-48E8E7C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Кратко о сюжете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B263A1-A74F-455B-AA2D-5806FC73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753" y="0"/>
            <a:ext cx="7176247" cy="403663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772C009-1865-47DE-826D-0BD6A0C1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76" y="3227294"/>
            <a:ext cx="12084424" cy="3630706"/>
          </a:xfrm>
        </p:spPr>
        <p:txBody>
          <a:bodyPr>
            <a:noAutofit/>
          </a:bodyPr>
          <a:lstStyle/>
          <a:p>
            <a:r>
              <a:rPr lang="ru-RU" sz="2800" dirty="0"/>
              <a:t>Главный герой,</a:t>
            </a:r>
            <a:endParaRPr lang="en-US" sz="2800" dirty="0"/>
          </a:p>
          <a:p>
            <a:r>
              <a:rPr lang="ru-RU" sz="2800" dirty="0"/>
              <a:t> продолжая свои приключения вместе со </a:t>
            </a:r>
            <a:endParaRPr lang="en-US" sz="2800" dirty="0"/>
          </a:p>
          <a:p>
            <a:r>
              <a:rPr lang="ru-RU" sz="2800" dirty="0"/>
              <a:t>своим другом </a:t>
            </a:r>
            <a:r>
              <a:rPr lang="ru-RU" sz="2800" dirty="0" err="1"/>
              <a:t>Киллуой</a:t>
            </a:r>
            <a:r>
              <a:rPr lang="ru-RU" sz="2800" dirty="0"/>
              <a:t>, волей судьбы попадает к границе человеческого мира, где встречает опаснейший вид, который природа могла вообще придумать. Хитрым и сложным сплетением сюжета, Гон теряет свои </a:t>
            </a:r>
            <a:r>
              <a:rPr lang="ru-RU" sz="2800" dirty="0" err="1"/>
              <a:t>Нэн</a:t>
            </a:r>
            <a:r>
              <a:rPr lang="ru-RU" sz="2800" dirty="0"/>
              <a:t>- способности(которые и так были не самые лучшие), и мы это решили использовать в своих целях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1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3003512-74F8-41E3-BCB9-399E7DAC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5230906" cy="5365994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r>
              <a:rPr lang="ru-RU" sz="4000" dirty="0"/>
              <a:t>Мы не знали, как сделать битву с каким-либо противником и поэтому на этой стадии игры, противники являются всего лишь </a:t>
            </a:r>
            <a:r>
              <a:rPr lang="en-US" sz="4000" dirty="0"/>
              <a:t>&lt;&lt;</a:t>
            </a:r>
            <a:r>
              <a:rPr lang="ru-RU" sz="4000" dirty="0"/>
              <a:t>ловушкой</a:t>
            </a:r>
            <a:r>
              <a:rPr lang="en-US" sz="4000" dirty="0"/>
              <a:t>&gt;&gt;</a:t>
            </a:r>
            <a:endParaRPr lang="ru-RU" sz="4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E7E7EC-76FD-4637-B114-B8CA889D8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1218" b="74801"/>
          <a:stretch/>
        </p:blipFill>
        <p:spPr>
          <a:xfrm>
            <a:off x="5230907" y="1"/>
            <a:ext cx="6959945" cy="31629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52C4687-275B-4617-B889-C02849BB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79841" y="2347329"/>
            <a:ext cx="462077" cy="3356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96951" y="4361976"/>
            <a:ext cx="6607129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3600" dirty="0"/>
              <a:t>И от сюда можно плавно перейти к нашим проблемам при создании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проблемы при создании игры: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ru-RU" sz="2800" dirty="0"/>
              <a:t>Простое незнание библиотеки </a:t>
            </a:r>
            <a:r>
              <a:rPr lang="en-US" sz="2800" dirty="0" err="1"/>
              <a:t>Pygame</a:t>
            </a:r>
            <a:r>
              <a:rPr lang="en-US" sz="2800" dirty="0"/>
              <a:t> </a:t>
            </a:r>
            <a:r>
              <a:rPr lang="ru-RU" sz="2800" dirty="0"/>
              <a:t>и самого </a:t>
            </a:r>
            <a:r>
              <a:rPr lang="en-US" sz="2800" dirty="0"/>
              <a:t>Python </a:t>
            </a:r>
            <a:r>
              <a:rPr lang="ru-RU" sz="2800" dirty="0"/>
              <a:t>в целом(мы хотели реализовать атаки главного героя, в сериале она называлась «Камень-Ножницы-Бумага»)</a:t>
            </a:r>
          </a:p>
          <a:p>
            <a:r>
              <a:rPr lang="ru-RU" sz="2800" dirty="0"/>
              <a:t>Нехватка времени: нам приходилось работать ночами, нам пришлось пересмотреть сериал, для того, чтобы не упустить главную его суть.</a:t>
            </a:r>
          </a:p>
          <a:p>
            <a:r>
              <a:rPr lang="ru-RU" sz="2800" dirty="0"/>
              <a:t>У нас не было нужных нам спрайтов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4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445</TotalTime>
  <Words>438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Century Gothic</vt:lpstr>
      <vt:lpstr>Courier New</vt:lpstr>
      <vt:lpstr>Wingdings 2</vt:lpstr>
      <vt:lpstr>Цитаты</vt:lpstr>
      <vt:lpstr>Проект</vt:lpstr>
      <vt:lpstr>Идея</vt:lpstr>
      <vt:lpstr>Технологии</vt:lpstr>
      <vt:lpstr>В программе все построено на иерархии классов, где каждый класс выполняет свою функцию и имеет свое назначение, примеры:</vt:lpstr>
      <vt:lpstr>Главный герой имеет свой собственный класс, отвечающий за его передвижение и многое другое.</vt:lpstr>
      <vt:lpstr>Источник вдохновения</vt:lpstr>
      <vt:lpstr>Кратко о сюжете </vt:lpstr>
      <vt:lpstr>Презентация PowerPoint</vt:lpstr>
      <vt:lpstr>Главные проблемы при создании игры:</vt:lpstr>
      <vt:lpstr>Возможности развития!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герц климов</dc:creator>
  <cp:lastModifiedBy>llloker8 llloker8</cp:lastModifiedBy>
  <cp:revision>35</cp:revision>
  <dcterms:created xsi:type="dcterms:W3CDTF">2019-03-05T17:34:35Z</dcterms:created>
  <dcterms:modified xsi:type="dcterms:W3CDTF">2019-03-26T15:31:16Z</dcterms:modified>
</cp:coreProperties>
</file>